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62" r:id="rId3"/>
    <p:sldId id="263" r:id="rId4"/>
    <p:sldId id="261" r:id="rId5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78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C5E50AD0-994E-4C72-A030-8718BAA8AD9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79595"/>
            <a:ext cx="5547360" cy="4149090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5759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14F6C54A-CD16-45D4-87AA-4453891EE7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15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64EC5-2A9D-4FFD-8D8F-61A68B8239E8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896B-EAC8-4092-997C-028CFE6235B3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181C-8A4E-4A03-B647-533E17910A72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6698-3958-40BF-A3FD-5EE976C45875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FA13-E13C-4CFF-9ABE-5E25A5F47A4E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800-1F40-4F5B-A8FD-FAC5F4777E58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E3E8A-B9C3-4E4F-BBE6-3C8985DC6010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4C0E-6BAF-4CD1-8E64-EAAA90A6FA91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BA1E-32E9-4FB5-9AE9-66A735B994F4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70E6-D4A1-4DE7-AB55-929E00BA938A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BC8A9-0662-4E1F-9555-244FEFE772EC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DF5ED-1A99-4393-B252-3592FA2643B6}" type="datetime1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K. Anasti    07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27D3A-078D-4D88-9DF7-72954BC214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1761694"/>
            <a:ext cx="7164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Analysis of </a:t>
            </a:r>
            <a:r>
              <a:rPr lang="en-US" sz="2400" b="1" dirty="0" err="1" smtClean="0"/>
              <a:t>Env</a:t>
            </a:r>
            <a:r>
              <a:rPr lang="en-US" sz="2400" b="1" dirty="0" smtClean="0"/>
              <a:t> binding of Fluor-conjugated antibodies </a:t>
            </a:r>
          </a:p>
          <a:p>
            <a:r>
              <a:rPr lang="en-US" sz="2400" b="1" dirty="0" smtClean="0"/>
              <a:t>(A. </a:t>
            </a:r>
            <a:r>
              <a:rPr lang="en-US" sz="2400" b="1" dirty="0" err="1" smtClean="0"/>
              <a:t>Kliche</a:t>
            </a:r>
            <a:r>
              <a:rPr lang="en-US" sz="2400" b="1" dirty="0" smtClean="0"/>
              <a:t>)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8546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152400" y="152400"/>
            <a:ext cx="3962400" cy="3505200"/>
            <a:chOff x="-609600" y="1219200"/>
            <a:chExt cx="8382000" cy="4357688"/>
          </a:xfrm>
        </p:grpSpPr>
        <p:sp>
          <p:nvSpPr>
            <p:cNvPr id="1028" name="AutoShape 4"/>
            <p:cNvSpPr>
              <a:spLocks noChangeAspect="1" noChangeArrowheads="1" noTextEdit="1"/>
            </p:cNvSpPr>
            <p:nvPr/>
          </p:nvSpPr>
          <p:spPr bwMode="auto">
            <a:xfrm>
              <a:off x="-209550" y="1279525"/>
              <a:ext cx="7905750" cy="429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-152400" y="1219200"/>
              <a:ext cx="7924800" cy="42973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1" name="Line 7"/>
            <p:cNvSpPr>
              <a:spLocks noChangeShapeType="1"/>
            </p:cNvSpPr>
            <p:nvPr/>
          </p:nvSpPr>
          <p:spPr bwMode="auto">
            <a:xfrm flipV="1">
              <a:off x="298450" y="1606550"/>
              <a:ext cx="1588" cy="35306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76225" y="51371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 flipH="1">
              <a:off x="276225" y="494347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 flipH="1">
              <a:off x="276225" y="474980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 flipH="1">
              <a:off x="276225" y="455136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 flipH="1">
              <a:off x="276225" y="435610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 flipH="1">
              <a:off x="276225" y="41592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8" name="Line 14"/>
            <p:cNvSpPr>
              <a:spLocks noChangeShapeType="1"/>
            </p:cNvSpPr>
            <p:nvPr/>
          </p:nvSpPr>
          <p:spPr bwMode="auto">
            <a:xfrm flipH="1">
              <a:off x="276225" y="396398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9" name="Line 15"/>
            <p:cNvSpPr>
              <a:spLocks noChangeShapeType="1"/>
            </p:cNvSpPr>
            <p:nvPr/>
          </p:nvSpPr>
          <p:spPr bwMode="auto">
            <a:xfrm flipH="1">
              <a:off x="276225" y="376713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 flipH="1">
              <a:off x="276225" y="357187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 flipH="1">
              <a:off x="276225" y="337343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 flipH="1">
              <a:off x="276225" y="317976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H="1">
              <a:off x="276225" y="298608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 flipH="1">
              <a:off x="276225" y="27876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H="1">
              <a:off x="276225" y="259397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 flipH="1">
              <a:off x="276225" y="239553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276225" y="220027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H="1">
              <a:off x="276225" y="200342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 flipH="1">
              <a:off x="276225" y="180816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 flipH="1">
              <a:off x="276225" y="161131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247650" y="51371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H="1">
              <a:off x="247650" y="474980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 flipH="1">
              <a:off x="247650" y="435610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247650" y="3963988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247650" y="357187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6" name="Line 32"/>
            <p:cNvSpPr>
              <a:spLocks noChangeShapeType="1"/>
            </p:cNvSpPr>
            <p:nvPr/>
          </p:nvSpPr>
          <p:spPr bwMode="auto">
            <a:xfrm flipH="1">
              <a:off x="247650" y="317976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7" name="Line 33"/>
            <p:cNvSpPr>
              <a:spLocks noChangeShapeType="1"/>
            </p:cNvSpPr>
            <p:nvPr/>
          </p:nvSpPr>
          <p:spPr bwMode="auto">
            <a:xfrm flipH="1">
              <a:off x="247650" y="27876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8" name="Line 34"/>
            <p:cNvSpPr>
              <a:spLocks noChangeShapeType="1"/>
            </p:cNvSpPr>
            <p:nvPr/>
          </p:nvSpPr>
          <p:spPr bwMode="auto">
            <a:xfrm flipH="1">
              <a:off x="247650" y="2395538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59" name="Line 35"/>
            <p:cNvSpPr>
              <a:spLocks noChangeShapeType="1"/>
            </p:cNvSpPr>
            <p:nvPr/>
          </p:nvSpPr>
          <p:spPr bwMode="auto">
            <a:xfrm flipH="1">
              <a:off x="247650" y="200342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60" name="Line 36"/>
            <p:cNvSpPr>
              <a:spLocks noChangeShapeType="1"/>
            </p:cNvSpPr>
            <p:nvPr/>
          </p:nvSpPr>
          <p:spPr bwMode="auto">
            <a:xfrm flipH="1">
              <a:off x="247650" y="161131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61" name="Rectangle 37"/>
            <p:cNvSpPr>
              <a:spLocks noChangeArrowheads="1"/>
            </p:cNvSpPr>
            <p:nvPr/>
          </p:nvSpPr>
          <p:spPr bwMode="auto">
            <a:xfrm>
              <a:off x="-242093" y="5059363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-50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62" name="Rectangle 38"/>
            <p:cNvSpPr>
              <a:spLocks noChangeArrowheads="1"/>
            </p:cNvSpPr>
            <p:nvPr/>
          </p:nvSpPr>
          <p:spPr bwMode="auto">
            <a:xfrm>
              <a:off x="-145255" y="4670425"/>
              <a:ext cx="1079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63" name="Rectangle 39"/>
            <p:cNvSpPr>
              <a:spLocks noChangeArrowheads="1"/>
            </p:cNvSpPr>
            <p:nvPr/>
          </p:nvSpPr>
          <p:spPr bwMode="auto">
            <a:xfrm>
              <a:off x="-207168" y="4278313"/>
              <a:ext cx="16986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64" name="Rectangle 40"/>
            <p:cNvSpPr>
              <a:spLocks noChangeArrowheads="1"/>
            </p:cNvSpPr>
            <p:nvPr/>
          </p:nvSpPr>
          <p:spPr bwMode="auto">
            <a:xfrm>
              <a:off x="-267493" y="388461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65" name="Rectangle 41"/>
            <p:cNvSpPr>
              <a:spLocks noChangeArrowheads="1"/>
            </p:cNvSpPr>
            <p:nvPr/>
          </p:nvSpPr>
          <p:spPr bwMode="auto">
            <a:xfrm>
              <a:off x="-267493" y="3492500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-267493" y="3100388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-267493" y="2708275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-267493" y="23161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300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69" name="Rectangle 45"/>
            <p:cNvSpPr>
              <a:spLocks noChangeArrowheads="1"/>
            </p:cNvSpPr>
            <p:nvPr/>
          </p:nvSpPr>
          <p:spPr bwMode="auto">
            <a:xfrm>
              <a:off x="-267493" y="1924050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350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-267493" y="1531938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400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71" name="Line 47"/>
            <p:cNvSpPr>
              <a:spLocks noChangeShapeType="1"/>
            </p:cNvSpPr>
            <p:nvPr/>
          </p:nvSpPr>
          <p:spPr bwMode="auto">
            <a:xfrm>
              <a:off x="298450" y="5137150"/>
              <a:ext cx="7294563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72" name="Line 48"/>
            <p:cNvSpPr>
              <a:spLocks noChangeShapeType="1"/>
            </p:cNvSpPr>
            <p:nvPr/>
          </p:nvSpPr>
          <p:spPr bwMode="auto">
            <a:xfrm>
              <a:off x="2984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73" name="Line 49"/>
            <p:cNvSpPr>
              <a:spLocks noChangeShapeType="1"/>
            </p:cNvSpPr>
            <p:nvPr/>
          </p:nvSpPr>
          <p:spPr bwMode="auto">
            <a:xfrm>
              <a:off x="90328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74" name="Line 50"/>
            <p:cNvSpPr>
              <a:spLocks noChangeShapeType="1"/>
            </p:cNvSpPr>
            <p:nvPr/>
          </p:nvSpPr>
          <p:spPr bwMode="auto">
            <a:xfrm>
              <a:off x="151130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75" name="Line 51"/>
            <p:cNvSpPr>
              <a:spLocks noChangeShapeType="1"/>
            </p:cNvSpPr>
            <p:nvPr/>
          </p:nvSpPr>
          <p:spPr bwMode="auto">
            <a:xfrm>
              <a:off x="211931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76" name="Line 52"/>
            <p:cNvSpPr>
              <a:spLocks noChangeShapeType="1"/>
            </p:cNvSpPr>
            <p:nvPr/>
          </p:nvSpPr>
          <p:spPr bwMode="auto">
            <a:xfrm>
              <a:off x="272891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77" name="Line 53"/>
            <p:cNvSpPr>
              <a:spLocks noChangeShapeType="1"/>
            </p:cNvSpPr>
            <p:nvPr/>
          </p:nvSpPr>
          <p:spPr bwMode="auto">
            <a:xfrm>
              <a:off x="33337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78" name="Line 54"/>
            <p:cNvSpPr>
              <a:spLocks noChangeShapeType="1"/>
            </p:cNvSpPr>
            <p:nvPr/>
          </p:nvSpPr>
          <p:spPr bwMode="auto">
            <a:xfrm>
              <a:off x="394176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79" name="Line 55"/>
            <p:cNvSpPr>
              <a:spLocks noChangeShapeType="1"/>
            </p:cNvSpPr>
            <p:nvPr/>
          </p:nvSpPr>
          <p:spPr bwMode="auto">
            <a:xfrm>
              <a:off x="454977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0" name="Line 56"/>
            <p:cNvSpPr>
              <a:spLocks noChangeShapeType="1"/>
            </p:cNvSpPr>
            <p:nvPr/>
          </p:nvSpPr>
          <p:spPr bwMode="auto">
            <a:xfrm>
              <a:off x="515937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1" name="Line 57"/>
            <p:cNvSpPr>
              <a:spLocks noChangeShapeType="1"/>
            </p:cNvSpPr>
            <p:nvPr/>
          </p:nvSpPr>
          <p:spPr bwMode="auto">
            <a:xfrm>
              <a:off x="576421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2" name="Line 58"/>
            <p:cNvSpPr>
              <a:spLocks noChangeShapeType="1"/>
            </p:cNvSpPr>
            <p:nvPr/>
          </p:nvSpPr>
          <p:spPr bwMode="auto">
            <a:xfrm>
              <a:off x="637222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3" name="Line 59"/>
            <p:cNvSpPr>
              <a:spLocks noChangeShapeType="1"/>
            </p:cNvSpPr>
            <p:nvPr/>
          </p:nvSpPr>
          <p:spPr bwMode="auto">
            <a:xfrm>
              <a:off x="698023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4" name="Line 60"/>
            <p:cNvSpPr>
              <a:spLocks noChangeShapeType="1"/>
            </p:cNvSpPr>
            <p:nvPr/>
          </p:nvSpPr>
          <p:spPr bwMode="auto">
            <a:xfrm>
              <a:off x="758983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5" name="Line 61"/>
            <p:cNvSpPr>
              <a:spLocks noChangeShapeType="1"/>
            </p:cNvSpPr>
            <p:nvPr/>
          </p:nvSpPr>
          <p:spPr bwMode="auto">
            <a:xfrm>
              <a:off x="29845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6" name="Line 62"/>
            <p:cNvSpPr>
              <a:spLocks noChangeShapeType="1"/>
            </p:cNvSpPr>
            <p:nvPr/>
          </p:nvSpPr>
          <p:spPr bwMode="auto">
            <a:xfrm>
              <a:off x="151130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7" name="Line 63"/>
            <p:cNvSpPr>
              <a:spLocks noChangeShapeType="1"/>
            </p:cNvSpPr>
            <p:nvPr/>
          </p:nvSpPr>
          <p:spPr bwMode="auto">
            <a:xfrm>
              <a:off x="2728913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8" name="Line 64"/>
            <p:cNvSpPr>
              <a:spLocks noChangeShapeType="1"/>
            </p:cNvSpPr>
            <p:nvPr/>
          </p:nvSpPr>
          <p:spPr bwMode="auto">
            <a:xfrm>
              <a:off x="3944938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89" name="Line 65"/>
            <p:cNvSpPr>
              <a:spLocks noChangeShapeType="1"/>
            </p:cNvSpPr>
            <p:nvPr/>
          </p:nvSpPr>
          <p:spPr bwMode="auto">
            <a:xfrm>
              <a:off x="5159375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90" name="Line 66"/>
            <p:cNvSpPr>
              <a:spLocks noChangeShapeType="1"/>
            </p:cNvSpPr>
            <p:nvPr/>
          </p:nvSpPr>
          <p:spPr bwMode="auto">
            <a:xfrm>
              <a:off x="637540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91" name="Line 67"/>
            <p:cNvSpPr>
              <a:spLocks noChangeShapeType="1"/>
            </p:cNvSpPr>
            <p:nvPr/>
          </p:nvSpPr>
          <p:spPr bwMode="auto">
            <a:xfrm>
              <a:off x="7593013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07963" y="5224463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-50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1479550" y="5224463"/>
              <a:ext cx="1079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660650" y="5224463"/>
              <a:ext cx="16986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3844925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5057775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97" name="Rectangle 73"/>
            <p:cNvSpPr>
              <a:spLocks noChangeArrowheads="1"/>
            </p:cNvSpPr>
            <p:nvPr/>
          </p:nvSpPr>
          <p:spPr bwMode="auto">
            <a:xfrm>
              <a:off x="6275388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98" name="Rectangle 74"/>
            <p:cNvSpPr>
              <a:spLocks noChangeArrowheads="1"/>
            </p:cNvSpPr>
            <p:nvPr/>
          </p:nvSpPr>
          <p:spPr bwMode="auto">
            <a:xfrm>
              <a:off x="7491413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99" name="Rectangle 75"/>
            <p:cNvSpPr>
              <a:spLocks noChangeArrowheads="1"/>
            </p:cNvSpPr>
            <p:nvPr/>
          </p:nvSpPr>
          <p:spPr bwMode="auto">
            <a:xfrm>
              <a:off x="1981200" y="1219200"/>
              <a:ext cx="266553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 err="1" smtClean="0">
                  <a:solidFill>
                    <a:srgbClr val="000000"/>
                  </a:solidFill>
                  <a:latin typeface="Arial" pitchFamily="34" charset="0"/>
                </a:rPr>
                <a:t>ConS</a:t>
              </a:r>
              <a:r>
                <a:rPr lang="en-US" sz="1400" b="1" dirty="0" smtClean="0">
                  <a:solidFill>
                    <a:srgbClr val="000000"/>
                  </a:solidFill>
                  <a:latin typeface="Arial" pitchFamily="34" charset="0"/>
                </a:rPr>
                <a:t> gp140 #86 binding to A32</a:t>
              </a:r>
            </a:p>
          </p:txBody>
        </p:sp>
        <p:sp>
          <p:nvSpPr>
            <p:cNvPr id="1100" name="Rectangle 76"/>
            <p:cNvSpPr>
              <a:spLocks noChangeArrowheads="1"/>
            </p:cNvSpPr>
            <p:nvPr/>
          </p:nvSpPr>
          <p:spPr bwMode="auto">
            <a:xfrm>
              <a:off x="7661275" y="5418138"/>
              <a:ext cx="10160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s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01" name="Rectangle 77"/>
            <p:cNvSpPr>
              <a:spLocks noChangeArrowheads="1"/>
            </p:cNvSpPr>
            <p:nvPr/>
          </p:nvSpPr>
          <p:spPr bwMode="auto">
            <a:xfrm>
              <a:off x="3600450" y="5418138"/>
              <a:ext cx="2984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smtClean="0">
                  <a:solidFill>
                    <a:srgbClr val="000000"/>
                  </a:solidFill>
                  <a:latin typeface="Arial" pitchFamily="34" charset="0"/>
                </a:rPr>
                <a:t>Time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02" name="Rectangle 78"/>
            <p:cNvSpPr>
              <a:spLocks noChangeArrowheads="1"/>
            </p:cNvSpPr>
            <p:nvPr/>
          </p:nvSpPr>
          <p:spPr bwMode="auto">
            <a:xfrm>
              <a:off x="-310356" y="1333500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RU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03" name="Rectangle 79"/>
            <p:cNvSpPr>
              <a:spLocks noChangeArrowheads="1"/>
            </p:cNvSpPr>
            <p:nvPr/>
          </p:nvSpPr>
          <p:spPr bwMode="auto">
            <a:xfrm rot="5400000">
              <a:off x="-818356" y="3916363"/>
              <a:ext cx="56832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smtClean="0">
                  <a:solidFill>
                    <a:srgbClr val="000000"/>
                  </a:solidFill>
                  <a:latin typeface="Arial" pitchFamily="34" charset="0"/>
                </a:rPr>
                <a:t>Response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/>
          </p:nvSpPr>
          <p:spPr bwMode="auto">
            <a:xfrm>
              <a:off x="7073900" y="2282825"/>
              <a:ext cx="27251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</a:rPr>
                <a:t>A32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06" name="Line 82"/>
            <p:cNvSpPr>
              <a:spLocks noChangeShapeType="1"/>
            </p:cNvSpPr>
            <p:nvPr/>
          </p:nvSpPr>
          <p:spPr bwMode="auto">
            <a:xfrm>
              <a:off x="6858000" y="2362200"/>
              <a:ext cx="179388" cy="15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07" name="Rectangle 83"/>
            <p:cNvSpPr>
              <a:spLocks noChangeArrowheads="1"/>
            </p:cNvSpPr>
            <p:nvPr/>
          </p:nvSpPr>
          <p:spPr bwMode="auto">
            <a:xfrm>
              <a:off x="7073900" y="2549525"/>
              <a:ext cx="27251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</a:rPr>
                <a:t>A32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08" name="Line 84"/>
            <p:cNvSpPr>
              <a:spLocks noChangeShapeType="1"/>
            </p:cNvSpPr>
            <p:nvPr/>
          </p:nvSpPr>
          <p:spPr bwMode="auto">
            <a:xfrm>
              <a:off x="6858000" y="2627313"/>
              <a:ext cx="179388" cy="15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09" name="Freeform 85"/>
            <p:cNvSpPr>
              <a:spLocks/>
            </p:cNvSpPr>
            <p:nvPr/>
          </p:nvSpPr>
          <p:spPr bwMode="auto">
            <a:xfrm>
              <a:off x="369888" y="2014538"/>
              <a:ext cx="7172325" cy="2781300"/>
            </a:xfrm>
            <a:custGeom>
              <a:avLst/>
              <a:gdLst/>
              <a:ahLst/>
              <a:cxnLst>
                <a:cxn ang="0">
                  <a:pos x="61" y="1720"/>
                </a:cxn>
                <a:cxn ang="0">
                  <a:pos x="139" y="1723"/>
                </a:cxn>
                <a:cxn ang="0">
                  <a:pos x="213" y="1720"/>
                </a:cxn>
                <a:cxn ang="0">
                  <a:pos x="290" y="1720"/>
                </a:cxn>
                <a:cxn ang="0">
                  <a:pos x="368" y="1720"/>
                </a:cxn>
                <a:cxn ang="0">
                  <a:pos x="445" y="1720"/>
                </a:cxn>
                <a:cxn ang="0">
                  <a:pos x="520" y="1723"/>
                </a:cxn>
                <a:cxn ang="0">
                  <a:pos x="597" y="1723"/>
                </a:cxn>
                <a:cxn ang="0">
                  <a:pos x="674" y="1720"/>
                </a:cxn>
                <a:cxn ang="0">
                  <a:pos x="751" y="1752"/>
                </a:cxn>
                <a:cxn ang="0">
                  <a:pos x="826" y="1482"/>
                </a:cxn>
                <a:cxn ang="0">
                  <a:pos x="903" y="1324"/>
                </a:cxn>
                <a:cxn ang="0">
                  <a:pos x="980" y="1192"/>
                </a:cxn>
                <a:cxn ang="0">
                  <a:pos x="1057" y="1083"/>
                </a:cxn>
                <a:cxn ang="0">
                  <a:pos x="1134" y="990"/>
                </a:cxn>
                <a:cxn ang="0">
                  <a:pos x="1209" y="906"/>
                </a:cxn>
                <a:cxn ang="0">
                  <a:pos x="1286" y="834"/>
                </a:cxn>
                <a:cxn ang="0">
                  <a:pos x="1363" y="766"/>
                </a:cxn>
                <a:cxn ang="0">
                  <a:pos x="1440" y="707"/>
                </a:cxn>
                <a:cxn ang="0">
                  <a:pos x="1515" y="655"/>
                </a:cxn>
                <a:cxn ang="0">
                  <a:pos x="1592" y="605"/>
                </a:cxn>
                <a:cxn ang="0">
                  <a:pos x="1669" y="559"/>
                </a:cxn>
                <a:cxn ang="0">
                  <a:pos x="1747" y="512"/>
                </a:cxn>
                <a:cxn ang="0">
                  <a:pos x="1821" y="473"/>
                </a:cxn>
                <a:cxn ang="0">
                  <a:pos x="1899" y="435"/>
                </a:cxn>
                <a:cxn ang="0">
                  <a:pos x="1976" y="399"/>
                </a:cxn>
                <a:cxn ang="0">
                  <a:pos x="2053" y="365"/>
                </a:cxn>
                <a:cxn ang="0">
                  <a:pos x="2128" y="335"/>
                </a:cxn>
                <a:cxn ang="0">
                  <a:pos x="2205" y="303"/>
                </a:cxn>
                <a:cxn ang="0">
                  <a:pos x="2282" y="274"/>
                </a:cxn>
                <a:cxn ang="0">
                  <a:pos x="2359" y="247"/>
                </a:cxn>
                <a:cxn ang="0">
                  <a:pos x="2436" y="219"/>
                </a:cxn>
                <a:cxn ang="0">
                  <a:pos x="2511" y="194"/>
                </a:cxn>
                <a:cxn ang="0">
                  <a:pos x="2588" y="172"/>
                </a:cxn>
                <a:cxn ang="0">
                  <a:pos x="2665" y="147"/>
                </a:cxn>
                <a:cxn ang="0">
                  <a:pos x="2742" y="124"/>
                </a:cxn>
                <a:cxn ang="0">
                  <a:pos x="2817" y="102"/>
                </a:cxn>
                <a:cxn ang="0">
                  <a:pos x="2894" y="81"/>
                </a:cxn>
                <a:cxn ang="0">
                  <a:pos x="2971" y="70"/>
                </a:cxn>
                <a:cxn ang="0">
                  <a:pos x="3048" y="27"/>
                </a:cxn>
                <a:cxn ang="0">
                  <a:pos x="3123" y="36"/>
                </a:cxn>
                <a:cxn ang="0">
                  <a:pos x="3200" y="38"/>
                </a:cxn>
                <a:cxn ang="0">
                  <a:pos x="3278" y="40"/>
                </a:cxn>
                <a:cxn ang="0">
                  <a:pos x="3355" y="38"/>
                </a:cxn>
                <a:cxn ang="0">
                  <a:pos x="3432" y="47"/>
                </a:cxn>
                <a:cxn ang="0">
                  <a:pos x="3507" y="49"/>
                </a:cxn>
                <a:cxn ang="0">
                  <a:pos x="3584" y="40"/>
                </a:cxn>
                <a:cxn ang="0">
                  <a:pos x="3661" y="40"/>
                </a:cxn>
                <a:cxn ang="0">
                  <a:pos x="3738" y="40"/>
                </a:cxn>
                <a:cxn ang="0">
                  <a:pos x="3813" y="43"/>
                </a:cxn>
                <a:cxn ang="0">
                  <a:pos x="3890" y="43"/>
                </a:cxn>
                <a:cxn ang="0">
                  <a:pos x="3967" y="45"/>
                </a:cxn>
                <a:cxn ang="0">
                  <a:pos x="4044" y="43"/>
                </a:cxn>
                <a:cxn ang="0">
                  <a:pos x="4119" y="43"/>
                </a:cxn>
                <a:cxn ang="0">
                  <a:pos x="4196" y="43"/>
                </a:cxn>
                <a:cxn ang="0">
                  <a:pos x="4273" y="43"/>
                </a:cxn>
                <a:cxn ang="0">
                  <a:pos x="4350" y="45"/>
                </a:cxn>
                <a:cxn ang="0">
                  <a:pos x="4425" y="43"/>
                </a:cxn>
                <a:cxn ang="0">
                  <a:pos x="4502" y="45"/>
                </a:cxn>
              </a:cxnLst>
              <a:rect l="0" t="0" r="r" b="b"/>
              <a:pathLst>
                <a:path w="4518" h="1752">
                  <a:moveTo>
                    <a:pt x="0" y="1723"/>
                  </a:moveTo>
                  <a:lnTo>
                    <a:pt x="16" y="1723"/>
                  </a:lnTo>
                  <a:lnTo>
                    <a:pt x="30" y="1720"/>
                  </a:lnTo>
                  <a:lnTo>
                    <a:pt x="46" y="1720"/>
                  </a:lnTo>
                  <a:lnTo>
                    <a:pt x="61" y="1720"/>
                  </a:lnTo>
                  <a:lnTo>
                    <a:pt x="77" y="1720"/>
                  </a:lnTo>
                  <a:lnTo>
                    <a:pt x="91" y="1720"/>
                  </a:lnTo>
                  <a:lnTo>
                    <a:pt x="107" y="1718"/>
                  </a:lnTo>
                  <a:lnTo>
                    <a:pt x="123" y="1720"/>
                  </a:lnTo>
                  <a:lnTo>
                    <a:pt x="139" y="1723"/>
                  </a:lnTo>
                  <a:lnTo>
                    <a:pt x="152" y="1723"/>
                  </a:lnTo>
                  <a:lnTo>
                    <a:pt x="168" y="1720"/>
                  </a:lnTo>
                  <a:lnTo>
                    <a:pt x="184" y="1718"/>
                  </a:lnTo>
                  <a:lnTo>
                    <a:pt x="200" y="1720"/>
                  </a:lnTo>
                  <a:lnTo>
                    <a:pt x="213" y="1720"/>
                  </a:lnTo>
                  <a:lnTo>
                    <a:pt x="229" y="1720"/>
                  </a:lnTo>
                  <a:lnTo>
                    <a:pt x="245" y="1720"/>
                  </a:lnTo>
                  <a:lnTo>
                    <a:pt x="261" y="1720"/>
                  </a:lnTo>
                  <a:lnTo>
                    <a:pt x="275" y="1720"/>
                  </a:lnTo>
                  <a:lnTo>
                    <a:pt x="290" y="1720"/>
                  </a:lnTo>
                  <a:lnTo>
                    <a:pt x="306" y="1720"/>
                  </a:lnTo>
                  <a:lnTo>
                    <a:pt x="322" y="1720"/>
                  </a:lnTo>
                  <a:lnTo>
                    <a:pt x="336" y="1720"/>
                  </a:lnTo>
                  <a:lnTo>
                    <a:pt x="352" y="1720"/>
                  </a:lnTo>
                  <a:lnTo>
                    <a:pt x="368" y="1720"/>
                  </a:lnTo>
                  <a:lnTo>
                    <a:pt x="383" y="1720"/>
                  </a:lnTo>
                  <a:lnTo>
                    <a:pt x="397" y="1720"/>
                  </a:lnTo>
                  <a:lnTo>
                    <a:pt x="413" y="1720"/>
                  </a:lnTo>
                  <a:lnTo>
                    <a:pt x="429" y="1720"/>
                  </a:lnTo>
                  <a:lnTo>
                    <a:pt x="445" y="1720"/>
                  </a:lnTo>
                  <a:lnTo>
                    <a:pt x="458" y="1720"/>
                  </a:lnTo>
                  <a:lnTo>
                    <a:pt x="474" y="1720"/>
                  </a:lnTo>
                  <a:lnTo>
                    <a:pt x="490" y="1720"/>
                  </a:lnTo>
                  <a:lnTo>
                    <a:pt x="506" y="1720"/>
                  </a:lnTo>
                  <a:lnTo>
                    <a:pt x="520" y="1723"/>
                  </a:lnTo>
                  <a:lnTo>
                    <a:pt x="535" y="1720"/>
                  </a:lnTo>
                  <a:lnTo>
                    <a:pt x="551" y="1723"/>
                  </a:lnTo>
                  <a:lnTo>
                    <a:pt x="567" y="1723"/>
                  </a:lnTo>
                  <a:lnTo>
                    <a:pt x="581" y="1723"/>
                  </a:lnTo>
                  <a:lnTo>
                    <a:pt x="597" y="1723"/>
                  </a:lnTo>
                  <a:lnTo>
                    <a:pt x="613" y="1723"/>
                  </a:lnTo>
                  <a:lnTo>
                    <a:pt x="628" y="1720"/>
                  </a:lnTo>
                  <a:lnTo>
                    <a:pt x="642" y="1720"/>
                  </a:lnTo>
                  <a:lnTo>
                    <a:pt x="658" y="1716"/>
                  </a:lnTo>
                  <a:lnTo>
                    <a:pt x="674" y="1720"/>
                  </a:lnTo>
                  <a:lnTo>
                    <a:pt x="690" y="1725"/>
                  </a:lnTo>
                  <a:lnTo>
                    <a:pt x="703" y="1729"/>
                  </a:lnTo>
                  <a:lnTo>
                    <a:pt x="719" y="1691"/>
                  </a:lnTo>
                  <a:lnTo>
                    <a:pt x="735" y="1700"/>
                  </a:lnTo>
                  <a:lnTo>
                    <a:pt x="751" y="1752"/>
                  </a:lnTo>
                  <a:lnTo>
                    <a:pt x="765" y="1693"/>
                  </a:lnTo>
                  <a:lnTo>
                    <a:pt x="780" y="1623"/>
                  </a:lnTo>
                  <a:lnTo>
                    <a:pt x="796" y="1568"/>
                  </a:lnTo>
                  <a:lnTo>
                    <a:pt x="812" y="1523"/>
                  </a:lnTo>
                  <a:lnTo>
                    <a:pt x="826" y="1482"/>
                  </a:lnTo>
                  <a:lnTo>
                    <a:pt x="842" y="1448"/>
                  </a:lnTo>
                  <a:lnTo>
                    <a:pt x="857" y="1414"/>
                  </a:lnTo>
                  <a:lnTo>
                    <a:pt x="873" y="1382"/>
                  </a:lnTo>
                  <a:lnTo>
                    <a:pt x="887" y="1351"/>
                  </a:lnTo>
                  <a:lnTo>
                    <a:pt x="903" y="1324"/>
                  </a:lnTo>
                  <a:lnTo>
                    <a:pt x="919" y="1294"/>
                  </a:lnTo>
                  <a:lnTo>
                    <a:pt x="935" y="1269"/>
                  </a:lnTo>
                  <a:lnTo>
                    <a:pt x="948" y="1240"/>
                  </a:lnTo>
                  <a:lnTo>
                    <a:pt x="964" y="1217"/>
                  </a:lnTo>
                  <a:lnTo>
                    <a:pt x="980" y="1192"/>
                  </a:lnTo>
                  <a:lnTo>
                    <a:pt x="996" y="1169"/>
                  </a:lnTo>
                  <a:lnTo>
                    <a:pt x="1009" y="1147"/>
                  </a:lnTo>
                  <a:lnTo>
                    <a:pt x="1025" y="1124"/>
                  </a:lnTo>
                  <a:lnTo>
                    <a:pt x="1041" y="1101"/>
                  </a:lnTo>
                  <a:lnTo>
                    <a:pt x="1057" y="1083"/>
                  </a:lnTo>
                  <a:lnTo>
                    <a:pt x="1071" y="1063"/>
                  </a:lnTo>
                  <a:lnTo>
                    <a:pt x="1087" y="1045"/>
                  </a:lnTo>
                  <a:lnTo>
                    <a:pt x="1102" y="1027"/>
                  </a:lnTo>
                  <a:lnTo>
                    <a:pt x="1118" y="1008"/>
                  </a:lnTo>
                  <a:lnTo>
                    <a:pt x="1134" y="990"/>
                  </a:lnTo>
                  <a:lnTo>
                    <a:pt x="1148" y="972"/>
                  </a:lnTo>
                  <a:lnTo>
                    <a:pt x="1164" y="954"/>
                  </a:lnTo>
                  <a:lnTo>
                    <a:pt x="1180" y="938"/>
                  </a:lnTo>
                  <a:lnTo>
                    <a:pt x="1195" y="922"/>
                  </a:lnTo>
                  <a:lnTo>
                    <a:pt x="1209" y="906"/>
                  </a:lnTo>
                  <a:lnTo>
                    <a:pt x="1225" y="891"/>
                  </a:lnTo>
                  <a:lnTo>
                    <a:pt x="1241" y="877"/>
                  </a:lnTo>
                  <a:lnTo>
                    <a:pt x="1257" y="863"/>
                  </a:lnTo>
                  <a:lnTo>
                    <a:pt x="1270" y="847"/>
                  </a:lnTo>
                  <a:lnTo>
                    <a:pt x="1286" y="834"/>
                  </a:lnTo>
                  <a:lnTo>
                    <a:pt x="1302" y="820"/>
                  </a:lnTo>
                  <a:lnTo>
                    <a:pt x="1318" y="807"/>
                  </a:lnTo>
                  <a:lnTo>
                    <a:pt x="1332" y="793"/>
                  </a:lnTo>
                  <a:lnTo>
                    <a:pt x="1347" y="779"/>
                  </a:lnTo>
                  <a:lnTo>
                    <a:pt x="1363" y="766"/>
                  </a:lnTo>
                  <a:lnTo>
                    <a:pt x="1379" y="754"/>
                  </a:lnTo>
                  <a:lnTo>
                    <a:pt x="1393" y="743"/>
                  </a:lnTo>
                  <a:lnTo>
                    <a:pt x="1409" y="732"/>
                  </a:lnTo>
                  <a:lnTo>
                    <a:pt x="1425" y="720"/>
                  </a:lnTo>
                  <a:lnTo>
                    <a:pt x="1440" y="707"/>
                  </a:lnTo>
                  <a:lnTo>
                    <a:pt x="1454" y="698"/>
                  </a:lnTo>
                  <a:lnTo>
                    <a:pt x="1470" y="686"/>
                  </a:lnTo>
                  <a:lnTo>
                    <a:pt x="1486" y="675"/>
                  </a:lnTo>
                  <a:lnTo>
                    <a:pt x="1502" y="666"/>
                  </a:lnTo>
                  <a:lnTo>
                    <a:pt x="1515" y="655"/>
                  </a:lnTo>
                  <a:lnTo>
                    <a:pt x="1531" y="643"/>
                  </a:lnTo>
                  <a:lnTo>
                    <a:pt x="1547" y="634"/>
                  </a:lnTo>
                  <a:lnTo>
                    <a:pt x="1563" y="623"/>
                  </a:lnTo>
                  <a:lnTo>
                    <a:pt x="1576" y="614"/>
                  </a:lnTo>
                  <a:lnTo>
                    <a:pt x="1592" y="605"/>
                  </a:lnTo>
                  <a:lnTo>
                    <a:pt x="1608" y="594"/>
                  </a:lnTo>
                  <a:lnTo>
                    <a:pt x="1624" y="584"/>
                  </a:lnTo>
                  <a:lnTo>
                    <a:pt x="1638" y="575"/>
                  </a:lnTo>
                  <a:lnTo>
                    <a:pt x="1654" y="566"/>
                  </a:lnTo>
                  <a:lnTo>
                    <a:pt x="1669" y="559"/>
                  </a:lnTo>
                  <a:lnTo>
                    <a:pt x="1685" y="548"/>
                  </a:lnTo>
                  <a:lnTo>
                    <a:pt x="1699" y="539"/>
                  </a:lnTo>
                  <a:lnTo>
                    <a:pt x="1715" y="528"/>
                  </a:lnTo>
                  <a:lnTo>
                    <a:pt x="1731" y="521"/>
                  </a:lnTo>
                  <a:lnTo>
                    <a:pt x="1747" y="512"/>
                  </a:lnTo>
                  <a:lnTo>
                    <a:pt x="1760" y="505"/>
                  </a:lnTo>
                  <a:lnTo>
                    <a:pt x="1776" y="496"/>
                  </a:lnTo>
                  <a:lnTo>
                    <a:pt x="1792" y="489"/>
                  </a:lnTo>
                  <a:lnTo>
                    <a:pt x="1808" y="480"/>
                  </a:lnTo>
                  <a:lnTo>
                    <a:pt x="1821" y="473"/>
                  </a:lnTo>
                  <a:lnTo>
                    <a:pt x="1837" y="467"/>
                  </a:lnTo>
                  <a:lnTo>
                    <a:pt x="1853" y="460"/>
                  </a:lnTo>
                  <a:lnTo>
                    <a:pt x="1869" y="451"/>
                  </a:lnTo>
                  <a:lnTo>
                    <a:pt x="1883" y="444"/>
                  </a:lnTo>
                  <a:lnTo>
                    <a:pt x="1899" y="435"/>
                  </a:lnTo>
                  <a:lnTo>
                    <a:pt x="1914" y="428"/>
                  </a:lnTo>
                  <a:lnTo>
                    <a:pt x="1930" y="421"/>
                  </a:lnTo>
                  <a:lnTo>
                    <a:pt x="1944" y="414"/>
                  </a:lnTo>
                  <a:lnTo>
                    <a:pt x="1960" y="405"/>
                  </a:lnTo>
                  <a:lnTo>
                    <a:pt x="1976" y="399"/>
                  </a:lnTo>
                  <a:lnTo>
                    <a:pt x="1992" y="392"/>
                  </a:lnTo>
                  <a:lnTo>
                    <a:pt x="2005" y="387"/>
                  </a:lnTo>
                  <a:lnTo>
                    <a:pt x="2021" y="380"/>
                  </a:lnTo>
                  <a:lnTo>
                    <a:pt x="2037" y="374"/>
                  </a:lnTo>
                  <a:lnTo>
                    <a:pt x="2053" y="365"/>
                  </a:lnTo>
                  <a:lnTo>
                    <a:pt x="2066" y="360"/>
                  </a:lnTo>
                  <a:lnTo>
                    <a:pt x="2082" y="353"/>
                  </a:lnTo>
                  <a:lnTo>
                    <a:pt x="2098" y="346"/>
                  </a:lnTo>
                  <a:lnTo>
                    <a:pt x="2114" y="340"/>
                  </a:lnTo>
                  <a:lnTo>
                    <a:pt x="2128" y="335"/>
                  </a:lnTo>
                  <a:lnTo>
                    <a:pt x="2143" y="328"/>
                  </a:lnTo>
                  <a:lnTo>
                    <a:pt x="2159" y="321"/>
                  </a:lnTo>
                  <a:lnTo>
                    <a:pt x="2175" y="315"/>
                  </a:lnTo>
                  <a:lnTo>
                    <a:pt x="2189" y="308"/>
                  </a:lnTo>
                  <a:lnTo>
                    <a:pt x="2205" y="303"/>
                  </a:lnTo>
                  <a:lnTo>
                    <a:pt x="2221" y="297"/>
                  </a:lnTo>
                  <a:lnTo>
                    <a:pt x="2236" y="292"/>
                  </a:lnTo>
                  <a:lnTo>
                    <a:pt x="2250" y="285"/>
                  </a:lnTo>
                  <a:lnTo>
                    <a:pt x="2266" y="281"/>
                  </a:lnTo>
                  <a:lnTo>
                    <a:pt x="2282" y="274"/>
                  </a:lnTo>
                  <a:lnTo>
                    <a:pt x="2298" y="267"/>
                  </a:lnTo>
                  <a:lnTo>
                    <a:pt x="2314" y="262"/>
                  </a:lnTo>
                  <a:lnTo>
                    <a:pt x="2327" y="258"/>
                  </a:lnTo>
                  <a:lnTo>
                    <a:pt x="2343" y="251"/>
                  </a:lnTo>
                  <a:lnTo>
                    <a:pt x="2359" y="247"/>
                  </a:lnTo>
                  <a:lnTo>
                    <a:pt x="2375" y="242"/>
                  </a:lnTo>
                  <a:lnTo>
                    <a:pt x="2388" y="235"/>
                  </a:lnTo>
                  <a:lnTo>
                    <a:pt x="2404" y="231"/>
                  </a:lnTo>
                  <a:lnTo>
                    <a:pt x="2420" y="224"/>
                  </a:lnTo>
                  <a:lnTo>
                    <a:pt x="2436" y="219"/>
                  </a:lnTo>
                  <a:lnTo>
                    <a:pt x="2450" y="215"/>
                  </a:lnTo>
                  <a:lnTo>
                    <a:pt x="2466" y="210"/>
                  </a:lnTo>
                  <a:lnTo>
                    <a:pt x="2481" y="204"/>
                  </a:lnTo>
                  <a:lnTo>
                    <a:pt x="2497" y="199"/>
                  </a:lnTo>
                  <a:lnTo>
                    <a:pt x="2511" y="194"/>
                  </a:lnTo>
                  <a:lnTo>
                    <a:pt x="2527" y="190"/>
                  </a:lnTo>
                  <a:lnTo>
                    <a:pt x="2543" y="185"/>
                  </a:lnTo>
                  <a:lnTo>
                    <a:pt x="2559" y="181"/>
                  </a:lnTo>
                  <a:lnTo>
                    <a:pt x="2572" y="176"/>
                  </a:lnTo>
                  <a:lnTo>
                    <a:pt x="2588" y="172"/>
                  </a:lnTo>
                  <a:lnTo>
                    <a:pt x="2604" y="167"/>
                  </a:lnTo>
                  <a:lnTo>
                    <a:pt x="2620" y="163"/>
                  </a:lnTo>
                  <a:lnTo>
                    <a:pt x="2633" y="156"/>
                  </a:lnTo>
                  <a:lnTo>
                    <a:pt x="2649" y="151"/>
                  </a:lnTo>
                  <a:lnTo>
                    <a:pt x="2665" y="147"/>
                  </a:lnTo>
                  <a:lnTo>
                    <a:pt x="2681" y="142"/>
                  </a:lnTo>
                  <a:lnTo>
                    <a:pt x="2695" y="138"/>
                  </a:lnTo>
                  <a:lnTo>
                    <a:pt x="2711" y="131"/>
                  </a:lnTo>
                  <a:lnTo>
                    <a:pt x="2726" y="129"/>
                  </a:lnTo>
                  <a:lnTo>
                    <a:pt x="2742" y="124"/>
                  </a:lnTo>
                  <a:lnTo>
                    <a:pt x="2756" y="120"/>
                  </a:lnTo>
                  <a:lnTo>
                    <a:pt x="2772" y="115"/>
                  </a:lnTo>
                  <a:lnTo>
                    <a:pt x="2788" y="111"/>
                  </a:lnTo>
                  <a:lnTo>
                    <a:pt x="2803" y="106"/>
                  </a:lnTo>
                  <a:lnTo>
                    <a:pt x="2817" y="102"/>
                  </a:lnTo>
                  <a:lnTo>
                    <a:pt x="2833" y="97"/>
                  </a:lnTo>
                  <a:lnTo>
                    <a:pt x="2849" y="92"/>
                  </a:lnTo>
                  <a:lnTo>
                    <a:pt x="2865" y="88"/>
                  </a:lnTo>
                  <a:lnTo>
                    <a:pt x="2878" y="83"/>
                  </a:lnTo>
                  <a:lnTo>
                    <a:pt x="2894" y="81"/>
                  </a:lnTo>
                  <a:lnTo>
                    <a:pt x="2910" y="77"/>
                  </a:lnTo>
                  <a:lnTo>
                    <a:pt x="2926" y="72"/>
                  </a:lnTo>
                  <a:lnTo>
                    <a:pt x="2940" y="70"/>
                  </a:lnTo>
                  <a:lnTo>
                    <a:pt x="2955" y="74"/>
                  </a:lnTo>
                  <a:lnTo>
                    <a:pt x="2971" y="70"/>
                  </a:lnTo>
                  <a:lnTo>
                    <a:pt x="2987" y="185"/>
                  </a:lnTo>
                  <a:lnTo>
                    <a:pt x="3001" y="172"/>
                  </a:lnTo>
                  <a:lnTo>
                    <a:pt x="3017" y="0"/>
                  </a:lnTo>
                  <a:lnTo>
                    <a:pt x="3033" y="13"/>
                  </a:lnTo>
                  <a:lnTo>
                    <a:pt x="3048" y="27"/>
                  </a:lnTo>
                  <a:lnTo>
                    <a:pt x="3062" y="34"/>
                  </a:lnTo>
                  <a:lnTo>
                    <a:pt x="3078" y="36"/>
                  </a:lnTo>
                  <a:lnTo>
                    <a:pt x="3094" y="36"/>
                  </a:lnTo>
                  <a:lnTo>
                    <a:pt x="3110" y="38"/>
                  </a:lnTo>
                  <a:lnTo>
                    <a:pt x="3123" y="36"/>
                  </a:lnTo>
                  <a:lnTo>
                    <a:pt x="3139" y="38"/>
                  </a:lnTo>
                  <a:lnTo>
                    <a:pt x="3155" y="38"/>
                  </a:lnTo>
                  <a:lnTo>
                    <a:pt x="3171" y="38"/>
                  </a:lnTo>
                  <a:lnTo>
                    <a:pt x="3185" y="38"/>
                  </a:lnTo>
                  <a:lnTo>
                    <a:pt x="3200" y="38"/>
                  </a:lnTo>
                  <a:lnTo>
                    <a:pt x="3216" y="38"/>
                  </a:lnTo>
                  <a:lnTo>
                    <a:pt x="3232" y="38"/>
                  </a:lnTo>
                  <a:lnTo>
                    <a:pt x="3246" y="38"/>
                  </a:lnTo>
                  <a:lnTo>
                    <a:pt x="3262" y="38"/>
                  </a:lnTo>
                  <a:lnTo>
                    <a:pt x="3278" y="40"/>
                  </a:lnTo>
                  <a:lnTo>
                    <a:pt x="3293" y="40"/>
                  </a:lnTo>
                  <a:lnTo>
                    <a:pt x="3307" y="40"/>
                  </a:lnTo>
                  <a:lnTo>
                    <a:pt x="3323" y="43"/>
                  </a:lnTo>
                  <a:lnTo>
                    <a:pt x="3339" y="38"/>
                  </a:lnTo>
                  <a:lnTo>
                    <a:pt x="3355" y="38"/>
                  </a:lnTo>
                  <a:lnTo>
                    <a:pt x="3368" y="45"/>
                  </a:lnTo>
                  <a:lnTo>
                    <a:pt x="3384" y="45"/>
                  </a:lnTo>
                  <a:lnTo>
                    <a:pt x="3400" y="45"/>
                  </a:lnTo>
                  <a:lnTo>
                    <a:pt x="3416" y="47"/>
                  </a:lnTo>
                  <a:lnTo>
                    <a:pt x="3432" y="47"/>
                  </a:lnTo>
                  <a:lnTo>
                    <a:pt x="3445" y="47"/>
                  </a:lnTo>
                  <a:lnTo>
                    <a:pt x="3461" y="36"/>
                  </a:lnTo>
                  <a:lnTo>
                    <a:pt x="3477" y="31"/>
                  </a:lnTo>
                  <a:lnTo>
                    <a:pt x="3493" y="40"/>
                  </a:lnTo>
                  <a:lnTo>
                    <a:pt x="3507" y="49"/>
                  </a:lnTo>
                  <a:lnTo>
                    <a:pt x="3522" y="49"/>
                  </a:lnTo>
                  <a:lnTo>
                    <a:pt x="3538" y="40"/>
                  </a:lnTo>
                  <a:lnTo>
                    <a:pt x="3554" y="40"/>
                  </a:lnTo>
                  <a:lnTo>
                    <a:pt x="3568" y="40"/>
                  </a:lnTo>
                  <a:lnTo>
                    <a:pt x="3584" y="40"/>
                  </a:lnTo>
                  <a:lnTo>
                    <a:pt x="3600" y="40"/>
                  </a:lnTo>
                  <a:lnTo>
                    <a:pt x="3615" y="40"/>
                  </a:lnTo>
                  <a:lnTo>
                    <a:pt x="3629" y="40"/>
                  </a:lnTo>
                  <a:lnTo>
                    <a:pt x="3645" y="40"/>
                  </a:lnTo>
                  <a:lnTo>
                    <a:pt x="3661" y="40"/>
                  </a:lnTo>
                  <a:lnTo>
                    <a:pt x="3677" y="43"/>
                  </a:lnTo>
                  <a:lnTo>
                    <a:pt x="3690" y="43"/>
                  </a:lnTo>
                  <a:lnTo>
                    <a:pt x="3706" y="43"/>
                  </a:lnTo>
                  <a:lnTo>
                    <a:pt x="3722" y="40"/>
                  </a:lnTo>
                  <a:lnTo>
                    <a:pt x="3738" y="40"/>
                  </a:lnTo>
                  <a:lnTo>
                    <a:pt x="3752" y="40"/>
                  </a:lnTo>
                  <a:lnTo>
                    <a:pt x="3767" y="43"/>
                  </a:lnTo>
                  <a:lnTo>
                    <a:pt x="3783" y="43"/>
                  </a:lnTo>
                  <a:lnTo>
                    <a:pt x="3799" y="43"/>
                  </a:lnTo>
                  <a:lnTo>
                    <a:pt x="3813" y="43"/>
                  </a:lnTo>
                  <a:lnTo>
                    <a:pt x="3829" y="43"/>
                  </a:lnTo>
                  <a:lnTo>
                    <a:pt x="3845" y="43"/>
                  </a:lnTo>
                  <a:lnTo>
                    <a:pt x="3860" y="43"/>
                  </a:lnTo>
                  <a:lnTo>
                    <a:pt x="3874" y="43"/>
                  </a:lnTo>
                  <a:lnTo>
                    <a:pt x="3890" y="43"/>
                  </a:lnTo>
                  <a:lnTo>
                    <a:pt x="3906" y="40"/>
                  </a:lnTo>
                  <a:lnTo>
                    <a:pt x="3922" y="45"/>
                  </a:lnTo>
                  <a:lnTo>
                    <a:pt x="3935" y="45"/>
                  </a:lnTo>
                  <a:lnTo>
                    <a:pt x="3951" y="45"/>
                  </a:lnTo>
                  <a:lnTo>
                    <a:pt x="3967" y="45"/>
                  </a:lnTo>
                  <a:lnTo>
                    <a:pt x="3983" y="45"/>
                  </a:lnTo>
                  <a:lnTo>
                    <a:pt x="3997" y="45"/>
                  </a:lnTo>
                  <a:lnTo>
                    <a:pt x="4012" y="43"/>
                  </a:lnTo>
                  <a:lnTo>
                    <a:pt x="4028" y="43"/>
                  </a:lnTo>
                  <a:lnTo>
                    <a:pt x="4044" y="43"/>
                  </a:lnTo>
                  <a:lnTo>
                    <a:pt x="4058" y="43"/>
                  </a:lnTo>
                  <a:lnTo>
                    <a:pt x="4074" y="43"/>
                  </a:lnTo>
                  <a:lnTo>
                    <a:pt x="4089" y="43"/>
                  </a:lnTo>
                  <a:lnTo>
                    <a:pt x="4105" y="43"/>
                  </a:lnTo>
                  <a:lnTo>
                    <a:pt x="4119" y="43"/>
                  </a:lnTo>
                  <a:lnTo>
                    <a:pt x="4135" y="43"/>
                  </a:lnTo>
                  <a:lnTo>
                    <a:pt x="4151" y="43"/>
                  </a:lnTo>
                  <a:lnTo>
                    <a:pt x="4167" y="43"/>
                  </a:lnTo>
                  <a:lnTo>
                    <a:pt x="4180" y="43"/>
                  </a:lnTo>
                  <a:lnTo>
                    <a:pt x="4196" y="43"/>
                  </a:lnTo>
                  <a:lnTo>
                    <a:pt x="4212" y="43"/>
                  </a:lnTo>
                  <a:lnTo>
                    <a:pt x="4228" y="43"/>
                  </a:lnTo>
                  <a:lnTo>
                    <a:pt x="4241" y="43"/>
                  </a:lnTo>
                  <a:lnTo>
                    <a:pt x="4257" y="43"/>
                  </a:lnTo>
                  <a:lnTo>
                    <a:pt x="4273" y="43"/>
                  </a:lnTo>
                  <a:lnTo>
                    <a:pt x="4289" y="45"/>
                  </a:lnTo>
                  <a:lnTo>
                    <a:pt x="4303" y="43"/>
                  </a:lnTo>
                  <a:lnTo>
                    <a:pt x="4319" y="45"/>
                  </a:lnTo>
                  <a:lnTo>
                    <a:pt x="4334" y="45"/>
                  </a:lnTo>
                  <a:lnTo>
                    <a:pt x="4350" y="45"/>
                  </a:lnTo>
                  <a:lnTo>
                    <a:pt x="4364" y="43"/>
                  </a:lnTo>
                  <a:lnTo>
                    <a:pt x="4380" y="43"/>
                  </a:lnTo>
                  <a:lnTo>
                    <a:pt x="4396" y="43"/>
                  </a:lnTo>
                  <a:lnTo>
                    <a:pt x="4412" y="45"/>
                  </a:lnTo>
                  <a:lnTo>
                    <a:pt x="4425" y="43"/>
                  </a:lnTo>
                  <a:lnTo>
                    <a:pt x="4441" y="43"/>
                  </a:lnTo>
                  <a:lnTo>
                    <a:pt x="4457" y="45"/>
                  </a:lnTo>
                  <a:lnTo>
                    <a:pt x="4473" y="45"/>
                  </a:lnTo>
                  <a:lnTo>
                    <a:pt x="4486" y="45"/>
                  </a:lnTo>
                  <a:lnTo>
                    <a:pt x="4502" y="45"/>
                  </a:lnTo>
                  <a:lnTo>
                    <a:pt x="4518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10" name="Freeform 86"/>
            <p:cNvSpPr>
              <a:spLocks/>
            </p:cNvSpPr>
            <p:nvPr/>
          </p:nvSpPr>
          <p:spPr bwMode="auto">
            <a:xfrm>
              <a:off x="344488" y="2043113"/>
              <a:ext cx="7197725" cy="2752725"/>
            </a:xfrm>
            <a:custGeom>
              <a:avLst/>
              <a:gdLst/>
              <a:ahLst/>
              <a:cxnLst>
                <a:cxn ang="0">
                  <a:pos x="62" y="1700"/>
                </a:cxn>
                <a:cxn ang="0">
                  <a:pos x="139" y="1698"/>
                </a:cxn>
                <a:cxn ang="0">
                  <a:pos x="216" y="1700"/>
                </a:cxn>
                <a:cxn ang="0">
                  <a:pos x="291" y="1700"/>
                </a:cxn>
                <a:cxn ang="0">
                  <a:pos x="368" y="1700"/>
                </a:cxn>
                <a:cxn ang="0">
                  <a:pos x="445" y="1700"/>
                </a:cxn>
                <a:cxn ang="0">
                  <a:pos x="522" y="1698"/>
                </a:cxn>
                <a:cxn ang="0">
                  <a:pos x="597" y="1700"/>
                </a:cxn>
                <a:cxn ang="0">
                  <a:pos x="674" y="1693"/>
                </a:cxn>
                <a:cxn ang="0">
                  <a:pos x="751" y="1734"/>
                </a:cxn>
                <a:cxn ang="0">
                  <a:pos x="828" y="1482"/>
                </a:cxn>
                <a:cxn ang="0">
                  <a:pos x="903" y="1319"/>
                </a:cxn>
                <a:cxn ang="0">
                  <a:pos x="980" y="1190"/>
                </a:cxn>
                <a:cxn ang="0">
                  <a:pos x="1057" y="1079"/>
                </a:cxn>
                <a:cxn ang="0">
                  <a:pos x="1134" y="984"/>
                </a:cxn>
                <a:cxn ang="0">
                  <a:pos x="1211" y="902"/>
                </a:cxn>
                <a:cxn ang="0">
                  <a:pos x="1286" y="825"/>
                </a:cxn>
                <a:cxn ang="0">
                  <a:pos x="1363" y="764"/>
                </a:cxn>
                <a:cxn ang="0">
                  <a:pos x="1441" y="702"/>
                </a:cxn>
                <a:cxn ang="0">
                  <a:pos x="1518" y="646"/>
                </a:cxn>
                <a:cxn ang="0">
                  <a:pos x="1592" y="596"/>
                </a:cxn>
                <a:cxn ang="0">
                  <a:pos x="1670" y="548"/>
                </a:cxn>
                <a:cxn ang="0">
                  <a:pos x="1747" y="507"/>
                </a:cxn>
                <a:cxn ang="0">
                  <a:pos x="1824" y="467"/>
                </a:cxn>
                <a:cxn ang="0">
                  <a:pos x="1899" y="428"/>
                </a:cxn>
                <a:cxn ang="0">
                  <a:pos x="1976" y="392"/>
                </a:cxn>
                <a:cxn ang="0">
                  <a:pos x="2053" y="358"/>
                </a:cxn>
                <a:cxn ang="0">
                  <a:pos x="2130" y="326"/>
                </a:cxn>
                <a:cxn ang="0">
                  <a:pos x="2205" y="297"/>
                </a:cxn>
                <a:cxn ang="0">
                  <a:pos x="2282" y="267"/>
                </a:cxn>
                <a:cxn ang="0">
                  <a:pos x="2359" y="238"/>
                </a:cxn>
                <a:cxn ang="0">
                  <a:pos x="2436" y="210"/>
                </a:cxn>
                <a:cxn ang="0">
                  <a:pos x="2513" y="186"/>
                </a:cxn>
                <a:cxn ang="0">
                  <a:pos x="2588" y="163"/>
                </a:cxn>
                <a:cxn ang="0">
                  <a:pos x="2665" y="138"/>
                </a:cxn>
                <a:cxn ang="0">
                  <a:pos x="2742" y="115"/>
                </a:cxn>
                <a:cxn ang="0">
                  <a:pos x="2819" y="95"/>
                </a:cxn>
                <a:cxn ang="0">
                  <a:pos x="2894" y="72"/>
                </a:cxn>
                <a:cxn ang="0">
                  <a:pos x="2971" y="63"/>
                </a:cxn>
                <a:cxn ang="0">
                  <a:pos x="3049" y="16"/>
                </a:cxn>
                <a:cxn ang="0">
                  <a:pos x="3126" y="27"/>
                </a:cxn>
                <a:cxn ang="0">
                  <a:pos x="3201" y="31"/>
                </a:cxn>
                <a:cxn ang="0">
                  <a:pos x="3278" y="31"/>
                </a:cxn>
                <a:cxn ang="0">
                  <a:pos x="3355" y="31"/>
                </a:cxn>
                <a:cxn ang="0">
                  <a:pos x="3432" y="40"/>
                </a:cxn>
                <a:cxn ang="0">
                  <a:pos x="3509" y="40"/>
                </a:cxn>
                <a:cxn ang="0">
                  <a:pos x="3584" y="34"/>
                </a:cxn>
                <a:cxn ang="0">
                  <a:pos x="3661" y="31"/>
                </a:cxn>
                <a:cxn ang="0">
                  <a:pos x="3738" y="36"/>
                </a:cxn>
                <a:cxn ang="0">
                  <a:pos x="3815" y="36"/>
                </a:cxn>
                <a:cxn ang="0">
                  <a:pos x="3890" y="36"/>
                </a:cxn>
                <a:cxn ang="0">
                  <a:pos x="3967" y="40"/>
                </a:cxn>
                <a:cxn ang="0">
                  <a:pos x="4044" y="36"/>
                </a:cxn>
                <a:cxn ang="0">
                  <a:pos x="4121" y="36"/>
                </a:cxn>
                <a:cxn ang="0">
                  <a:pos x="4196" y="36"/>
                </a:cxn>
                <a:cxn ang="0">
                  <a:pos x="4273" y="38"/>
                </a:cxn>
                <a:cxn ang="0">
                  <a:pos x="4350" y="36"/>
                </a:cxn>
                <a:cxn ang="0">
                  <a:pos x="4428" y="38"/>
                </a:cxn>
                <a:cxn ang="0">
                  <a:pos x="4502" y="38"/>
                </a:cxn>
              </a:cxnLst>
              <a:rect l="0" t="0" r="r" b="b"/>
              <a:pathLst>
                <a:path w="4534" h="1734">
                  <a:moveTo>
                    <a:pt x="0" y="1698"/>
                  </a:moveTo>
                  <a:lnTo>
                    <a:pt x="16" y="1698"/>
                  </a:lnTo>
                  <a:lnTo>
                    <a:pt x="32" y="1700"/>
                  </a:lnTo>
                  <a:lnTo>
                    <a:pt x="46" y="1700"/>
                  </a:lnTo>
                  <a:lnTo>
                    <a:pt x="62" y="1700"/>
                  </a:lnTo>
                  <a:lnTo>
                    <a:pt x="77" y="1698"/>
                  </a:lnTo>
                  <a:lnTo>
                    <a:pt x="93" y="1700"/>
                  </a:lnTo>
                  <a:lnTo>
                    <a:pt x="107" y="1698"/>
                  </a:lnTo>
                  <a:lnTo>
                    <a:pt x="123" y="1698"/>
                  </a:lnTo>
                  <a:lnTo>
                    <a:pt x="139" y="1698"/>
                  </a:lnTo>
                  <a:lnTo>
                    <a:pt x="155" y="1700"/>
                  </a:lnTo>
                  <a:lnTo>
                    <a:pt x="168" y="1698"/>
                  </a:lnTo>
                  <a:lnTo>
                    <a:pt x="184" y="1698"/>
                  </a:lnTo>
                  <a:lnTo>
                    <a:pt x="200" y="1698"/>
                  </a:lnTo>
                  <a:lnTo>
                    <a:pt x="216" y="1700"/>
                  </a:lnTo>
                  <a:lnTo>
                    <a:pt x="229" y="1698"/>
                  </a:lnTo>
                  <a:lnTo>
                    <a:pt x="245" y="1700"/>
                  </a:lnTo>
                  <a:lnTo>
                    <a:pt x="261" y="1700"/>
                  </a:lnTo>
                  <a:lnTo>
                    <a:pt x="277" y="1700"/>
                  </a:lnTo>
                  <a:lnTo>
                    <a:pt x="291" y="1700"/>
                  </a:lnTo>
                  <a:lnTo>
                    <a:pt x="306" y="1700"/>
                  </a:lnTo>
                  <a:lnTo>
                    <a:pt x="322" y="1700"/>
                  </a:lnTo>
                  <a:lnTo>
                    <a:pt x="338" y="1700"/>
                  </a:lnTo>
                  <a:lnTo>
                    <a:pt x="352" y="1700"/>
                  </a:lnTo>
                  <a:lnTo>
                    <a:pt x="368" y="1700"/>
                  </a:lnTo>
                  <a:lnTo>
                    <a:pt x="384" y="1700"/>
                  </a:lnTo>
                  <a:lnTo>
                    <a:pt x="399" y="1700"/>
                  </a:lnTo>
                  <a:lnTo>
                    <a:pt x="413" y="1698"/>
                  </a:lnTo>
                  <a:lnTo>
                    <a:pt x="429" y="1700"/>
                  </a:lnTo>
                  <a:lnTo>
                    <a:pt x="445" y="1700"/>
                  </a:lnTo>
                  <a:lnTo>
                    <a:pt x="461" y="1700"/>
                  </a:lnTo>
                  <a:lnTo>
                    <a:pt x="474" y="1698"/>
                  </a:lnTo>
                  <a:lnTo>
                    <a:pt x="490" y="1700"/>
                  </a:lnTo>
                  <a:lnTo>
                    <a:pt x="506" y="1698"/>
                  </a:lnTo>
                  <a:lnTo>
                    <a:pt x="522" y="1698"/>
                  </a:lnTo>
                  <a:lnTo>
                    <a:pt x="536" y="1698"/>
                  </a:lnTo>
                  <a:lnTo>
                    <a:pt x="551" y="1698"/>
                  </a:lnTo>
                  <a:lnTo>
                    <a:pt x="567" y="1700"/>
                  </a:lnTo>
                  <a:lnTo>
                    <a:pt x="583" y="1698"/>
                  </a:lnTo>
                  <a:lnTo>
                    <a:pt x="597" y="1700"/>
                  </a:lnTo>
                  <a:lnTo>
                    <a:pt x="613" y="1700"/>
                  </a:lnTo>
                  <a:lnTo>
                    <a:pt x="629" y="1700"/>
                  </a:lnTo>
                  <a:lnTo>
                    <a:pt x="644" y="1698"/>
                  </a:lnTo>
                  <a:lnTo>
                    <a:pt x="658" y="1695"/>
                  </a:lnTo>
                  <a:lnTo>
                    <a:pt x="674" y="1693"/>
                  </a:lnTo>
                  <a:lnTo>
                    <a:pt x="690" y="1698"/>
                  </a:lnTo>
                  <a:lnTo>
                    <a:pt x="706" y="1709"/>
                  </a:lnTo>
                  <a:lnTo>
                    <a:pt x="719" y="1705"/>
                  </a:lnTo>
                  <a:lnTo>
                    <a:pt x="735" y="1646"/>
                  </a:lnTo>
                  <a:lnTo>
                    <a:pt x="751" y="1734"/>
                  </a:lnTo>
                  <a:lnTo>
                    <a:pt x="767" y="1711"/>
                  </a:lnTo>
                  <a:lnTo>
                    <a:pt x="781" y="1637"/>
                  </a:lnTo>
                  <a:lnTo>
                    <a:pt x="796" y="1573"/>
                  </a:lnTo>
                  <a:lnTo>
                    <a:pt x="812" y="1523"/>
                  </a:lnTo>
                  <a:lnTo>
                    <a:pt x="828" y="1482"/>
                  </a:lnTo>
                  <a:lnTo>
                    <a:pt x="842" y="1446"/>
                  </a:lnTo>
                  <a:lnTo>
                    <a:pt x="858" y="1412"/>
                  </a:lnTo>
                  <a:lnTo>
                    <a:pt x="873" y="1380"/>
                  </a:lnTo>
                  <a:lnTo>
                    <a:pt x="889" y="1349"/>
                  </a:lnTo>
                  <a:lnTo>
                    <a:pt x="903" y="1319"/>
                  </a:lnTo>
                  <a:lnTo>
                    <a:pt x="919" y="1292"/>
                  </a:lnTo>
                  <a:lnTo>
                    <a:pt x="935" y="1265"/>
                  </a:lnTo>
                  <a:lnTo>
                    <a:pt x="951" y="1238"/>
                  </a:lnTo>
                  <a:lnTo>
                    <a:pt x="964" y="1215"/>
                  </a:lnTo>
                  <a:lnTo>
                    <a:pt x="980" y="1190"/>
                  </a:lnTo>
                  <a:lnTo>
                    <a:pt x="996" y="1165"/>
                  </a:lnTo>
                  <a:lnTo>
                    <a:pt x="1012" y="1142"/>
                  </a:lnTo>
                  <a:lnTo>
                    <a:pt x="1025" y="1120"/>
                  </a:lnTo>
                  <a:lnTo>
                    <a:pt x="1041" y="1099"/>
                  </a:lnTo>
                  <a:lnTo>
                    <a:pt x="1057" y="1079"/>
                  </a:lnTo>
                  <a:lnTo>
                    <a:pt x="1073" y="1061"/>
                  </a:lnTo>
                  <a:lnTo>
                    <a:pt x="1087" y="1040"/>
                  </a:lnTo>
                  <a:lnTo>
                    <a:pt x="1103" y="1022"/>
                  </a:lnTo>
                  <a:lnTo>
                    <a:pt x="1118" y="1002"/>
                  </a:lnTo>
                  <a:lnTo>
                    <a:pt x="1134" y="984"/>
                  </a:lnTo>
                  <a:lnTo>
                    <a:pt x="1150" y="965"/>
                  </a:lnTo>
                  <a:lnTo>
                    <a:pt x="1164" y="950"/>
                  </a:lnTo>
                  <a:lnTo>
                    <a:pt x="1180" y="931"/>
                  </a:lnTo>
                  <a:lnTo>
                    <a:pt x="1196" y="918"/>
                  </a:lnTo>
                  <a:lnTo>
                    <a:pt x="1211" y="902"/>
                  </a:lnTo>
                  <a:lnTo>
                    <a:pt x="1225" y="886"/>
                  </a:lnTo>
                  <a:lnTo>
                    <a:pt x="1241" y="870"/>
                  </a:lnTo>
                  <a:lnTo>
                    <a:pt x="1257" y="854"/>
                  </a:lnTo>
                  <a:lnTo>
                    <a:pt x="1273" y="841"/>
                  </a:lnTo>
                  <a:lnTo>
                    <a:pt x="1286" y="825"/>
                  </a:lnTo>
                  <a:lnTo>
                    <a:pt x="1302" y="814"/>
                  </a:lnTo>
                  <a:lnTo>
                    <a:pt x="1318" y="800"/>
                  </a:lnTo>
                  <a:lnTo>
                    <a:pt x="1334" y="786"/>
                  </a:lnTo>
                  <a:lnTo>
                    <a:pt x="1348" y="775"/>
                  </a:lnTo>
                  <a:lnTo>
                    <a:pt x="1363" y="764"/>
                  </a:lnTo>
                  <a:lnTo>
                    <a:pt x="1379" y="750"/>
                  </a:lnTo>
                  <a:lnTo>
                    <a:pt x="1395" y="736"/>
                  </a:lnTo>
                  <a:lnTo>
                    <a:pt x="1409" y="723"/>
                  </a:lnTo>
                  <a:lnTo>
                    <a:pt x="1425" y="714"/>
                  </a:lnTo>
                  <a:lnTo>
                    <a:pt x="1441" y="702"/>
                  </a:lnTo>
                  <a:lnTo>
                    <a:pt x="1456" y="689"/>
                  </a:lnTo>
                  <a:lnTo>
                    <a:pt x="1470" y="678"/>
                  </a:lnTo>
                  <a:lnTo>
                    <a:pt x="1486" y="668"/>
                  </a:lnTo>
                  <a:lnTo>
                    <a:pt x="1502" y="657"/>
                  </a:lnTo>
                  <a:lnTo>
                    <a:pt x="1518" y="646"/>
                  </a:lnTo>
                  <a:lnTo>
                    <a:pt x="1531" y="637"/>
                  </a:lnTo>
                  <a:lnTo>
                    <a:pt x="1547" y="625"/>
                  </a:lnTo>
                  <a:lnTo>
                    <a:pt x="1563" y="616"/>
                  </a:lnTo>
                  <a:lnTo>
                    <a:pt x="1579" y="605"/>
                  </a:lnTo>
                  <a:lnTo>
                    <a:pt x="1592" y="596"/>
                  </a:lnTo>
                  <a:lnTo>
                    <a:pt x="1608" y="587"/>
                  </a:lnTo>
                  <a:lnTo>
                    <a:pt x="1624" y="576"/>
                  </a:lnTo>
                  <a:lnTo>
                    <a:pt x="1640" y="566"/>
                  </a:lnTo>
                  <a:lnTo>
                    <a:pt x="1654" y="557"/>
                  </a:lnTo>
                  <a:lnTo>
                    <a:pt x="1670" y="548"/>
                  </a:lnTo>
                  <a:lnTo>
                    <a:pt x="1685" y="539"/>
                  </a:lnTo>
                  <a:lnTo>
                    <a:pt x="1701" y="530"/>
                  </a:lnTo>
                  <a:lnTo>
                    <a:pt x="1715" y="523"/>
                  </a:lnTo>
                  <a:lnTo>
                    <a:pt x="1731" y="517"/>
                  </a:lnTo>
                  <a:lnTo>
                    <a:pt x="1747" y="507"/>
                  </a:lnTo>
                  <a:lnTo>
                    <a:pt x="1763" y="498"/>
                  </a:lnTo>
                  <a:lnTo>
                    <a:pt x="1776" y="489"/>
                  </a:lnTo>
                  <a:lnTo>
                    <a:pt x="1792" y="483"/>
                  </a:lnTo>
                  <a:lnTo>
                    <a:pt x="1808" y="473"/>
                  </a:lnTo>
                  <a:lnTo>
                    <a:pt x="1824" y="467"/>
                  </a:lnTo>
                  <a:lnTo>
                    <a:pt x="1837" y="458"/>
                  </a:lnTo>
                  <a:lnTo>
                    <a:pt x="1853" y="451"/>
                  </a:lnTo>
                  <a:lnTo>
                    <a:pt x="1869" y="442"/>
                  </a:lnTo>
                  <a:lnTo>
                    <a:pt x="1885" y="435"/>
                  </a:lnTo>
                  <a:lnTo>
                    <a:pt x="1899" y="428"/>
                  </a:lnTo>
                  <a:lnTo>
                    <a:pt x="1915" y="421"/>
                  </a:lnTo>
                  <a:lnTo>
                    <a:pt x="1930" y="415"/>
                  </a:lnTo>
                  <a:lnTo>
                    <a:pt x="1946" y="408"/>
                  </a:lnTo>
                  <a:lnTo>
                    <a:pt x="1960" y="399"/>
                  </a:lnTo>
                  <a:lnTo>
                    <a:pt x="1976" y="392"/>
                  </a:lnTo>
                  <a:lnTo>
                    <a:pt x="1992" y="385"/>
                  </a:lnTo>
                  <a:lnTo>
                    <a:pt x="2008" y="378"/>
                  </a:lnTo>
                  <a:lnTo>
                    <a:pt x="2021" y="371"/>
                  </a:lnTo>
                  <a:lnTo>
                    <a:pt x="2037" y="365"/>
                  </a:lnTo>
                  <a:lnTo>
                    <a:pt x="2053" y="358"/>
                  </a:lnTo>
                  <a:lnTo>
                    <a:pt x="2069" y="351"/>
                  </a:lnTo>
                  <a:lnTo>
                    <a:pt x="2082" y="347"/>
                  </a:lnTo>
                  <a:lnTo>
                    <a:pt x="2098" y="340"/>
                  </a:lnTo>
                  <a:lnTo>
                    <a:pt x="2114" y="333"/>
                  </a:lnTo>
                  <a:lnTo>
                    <a:pt x="2130" y="326"/>
                  </a:lnTo>
                  <a:lnTo>
                    <a:pt x="2144" y="319"/>
                  </a:lnTo>
                  <a:lnTo>
                    <a:pt x="2159" y="313"/>
                  </a:lnTo>
                  <a:lnTo>
                    <a:pt x="2175" y="308"/>
                  </a:lnTo>
                  <a:lnTo>
                    <a:pt x="2191" y="301"/>
                  </a:lnTo>
                  <a:lnTo>
                    <a:pt x="2205" y="297"/>
                  </a:lnTo>
                  <a:lnTo>
                    <a:pt x="2221" y="290"/>
                  </a:lnTo>
                  <a:lnTo>
                    <a:pt x="2237" y="283"/>
                  </a:lnTo>
                  <a:lnTo>
                    <a:pt x="2252" y="279"/>
                  </a:lnTo>
                  <a:lnTo>
                    <a:pt x="2266" y="274"/>
                  </a:lnTo>
                  <a:lnTo>
                    <a:pt x="2282" y="267"/>
                  </a:lnTo>
                  <a:lnTo>
                    <a:pt x="2298" y="260"/>
                  </a:lnTo>
                  <a:lnTo>
                    <a:pt x="2314" y="256"/>
                  </a:lnTo>
                  <a:lnTo>
                    <a:pt x="2330" y="251"/>
                  </a:lnTo>
                  <a:lnTo>
                    <a:pt x="2343" y="244"/>
                  </a:lnTo>
                  <a:lnTo>
                    <a:pt x="2359" y="238"/>
                  </a:lnTo>
                  <a:lnTo>
                    <a:pt x="2375" y="233"/>
                  </a:lnTo>
                  <a:lnTo>
                    <a:pt x="2391" y="229"/>
                  </a:lnTo>
                  <a:lnTo>
                    <a:pt x="2404" y="222"/>
                  </a:lnTo>
                  <a:lnTo>
                    <a:pt x="2420" y="217"/>
                  </a:lnTo>
                  <a:lnTo>
                    <a:pt x="2436" y="210"/>
                  </a:lnTo>
                  <a:lnTo>
                    <a:pt x="2452" y="206"/>
                  </a:lnTo>
                  <a:lnTo>
                    <a:pt x="2466" y="201"/>
                  </a:lnTo>
                  <a:lnTo>
                    <a:pt x="2482" y="195"/>
                  </a:lnTo>
                  <a:lnTo>
                    <a:pt x="2497" y="190"/>
                  </a:lnTo>
                  <a:lnTo>
                    <a:pt x="2513" y="186"/>
                  </a:lnTo>
                  <a:lnTo>
                    <a:pt x="2527" y="181"/>
                  </a:lnTo>
                  <a:lnTo>
                    <a:pt x="2543" y="176"/>
                  </a:lnTo>
                  <a:lnTo>
                    <a:pt x="2559" y="172"/>
                  </a:lnTo>
                  <a:lnTo>
                    <a:pt x="2575" y="167"/>
                  </a:lnTo>
                  <a:lnTo>
                    <a:pt x="2588" y="163"/>
                  </a:lnTo>
                  <a:lnTo>
                    <a:pt x="2604" y="156"/>
                  </a:lnTo>
                  <a:lnTo>
                    <a:pt x="2620" y="152"/>
                  </a:lnTo>
                  <a:lnTo>
                    <a:pt x="2636" y="147"/>
                  </a:lnTo>
                  <a:lnTo>
                    <a:pt x="2649" y="142"/>
                  </a:lnTo>
                  <a:lnTo>
                    <a:pt x="2665" y="138"/>
                  </a:lnTo>
                  <a:lnTo>
                    <a:pt x="2681" y="133"/>
                  </a:lnTo>
                  <a:lnTo>
                    <a:pt x="2697" y="129"/>
                  </a:lnTo>
                  <a:lnTo>
                    <a:pt x="2711" y="124"/>
                  </a:lnTo>
                  <a:lnTo>
                    <a:pt x="2727" y="120"/>
                  </a:lnTo>
                  <a:lnTo>
                    <a:pt x="2742" y="115"/>
                  </a:lnTo>
                  <a:lnTo>
                    <a:pt x="2758" y="111"/>
                  </a:lnTo>
                  <a:lnTo>
                    <a:pt x="2772" y="108"/>
                  </a:lnTo>
                  <a:lnTo>
                    <a:pt x="2788" y="102"/>
                  </a:lnTo>
                  <a:lnTo>
                    <a:pt x="2804" y="99"/>
                  </a:lnTo>
                  <a:lnTo>
                    <a:pt x="2819" y="95"/>
                  </a:lnTo>
                  <a:lnTo>
                    <a:pt x="2833" y="88"/>
                  </a:lnTo>
                  <a:lnTo>
                    <a:pt x="2849" y="86"/>
                  </a:lnTo>
                  <a:lnTo>
                    <a:pt x="2865" y="81"/>
                  </a:lnTo>
                  <a:lnTo>
                    <a:pt x="2881" y="77"/>
                  </a:lnTo>
                  <a:lnTo>
                    <a:pt x="2894" y="72"/>
                  </a:lnTo>
                  <a:lnTo>
                    <a:pt x="2910" y="70"/>
                  </a:lnTo>
                  <a:lnTo>
                    <a:pt x="2926" y="65"/>
                  </a:lnTo>
                  <a:lnTo>
                    <a:pt x="2942" y="61"/>
                  </a:lnTo>
                  <a:lnTo>
                    <a:pt x="2956" y="63"/>
                  </a:lnTo>
                  <a:lnTo>
                    <a:pt x="2971" y="63"/>
                  </a:lnTo>
                  <a:lnTo>
                    <a:pt x="2987" y="93"/>
                  </a:lnTo>
                  <a:lnTo>
                    <a:pt x="3003" y="247"/>
                  </a:lnTo>
                  <a:lnTo>
                    <a:pt x="3017" y="16"/>
                  </a:lnTo>
                  <a:lnTo>
                    <a:pt x="3033" y="0"/>
                  </a:lnTo>
                  <a:lnTo>
                    <a:pt x="3049" y="16"/>
                  </a:lnTo>
                  <a:lnTo>
                    <a:pt x="3064" y="22"/>
                  </a:lnTo>
                  <a:lnTo>
                    <a:pt x="3078" y="25"/>
                  </a:lnTo>
                  <a:lnTo>
                    <a:pt x="3094" y="27"/>
                  </a:lnTo>
                  <a:lnTo>
                    <a:pt x="3110" y="29"/>
                  </a:lnTo>
                  <a:lnTo>
                    <a:pt x="3126" y="27"/>
                  </a:lnTo>
                  <a:lnTo>
                    <a:pt x="3139" y="27"/>
                  </a:lnTo>
                  <a:lnTo>
                    <a:pt x="3155" y="31"/>
                  </a:lnTo>
                  <a:lnTo>
                    <a:pt x="3171" y="31"/>
                  </a:lnTo>
                  <a:lnTo>
                    <a:pt x="3187" y="31"/>
                  </a:lnTo>
                  <a:lnTo>
                    <a:pt x="3201" y="31"/>
                  </a:lnTo>
                  <a:lnTo>
                    <a:pt x="3216" y="31"/>
                  </a:lnTo>
                  <a:lnTo>
                    <a:pt x="3232" y="31"/>
                  </a:lnTo>
                  <a:lnTo>
                    <a:pt x="3248" y="34"/>
                  </a:lnTo>
                  <a:lnTo>
                    <a:pt x="3262" y="31"/>
                  </a:lnTo>
                  <a:lnTo>
                    <a:pt x="3278" y="31"/>
                  </a:lnTo>
                  <a:lnTo>
                    <a:pt x="3294" y="31"/>
                  </a:lnTo>
                  <a:lnTo>
                    <a:pt x="3309" y="31"/>
                  </a:lnTo>
                  <a:lnTo>
                    <a:pt x="3323" y="34"/>
                  </a:lnTo>
                  <a:lnTo>
                    <a:pt x="3339" y="31"/>
                  </a:lnTo>
                  <a:lnTo>
                    <a:pt x="3355" y="31"/>
                  </a:lnTo>
                  <a:lnTo>
                    <a:pt x="3371" y="34"/>
                  </a:lnTo>
                  <a:lnTo>
                    <a:pt x="3384" y="38"/>
                  </a:lnTo>
                  <a:lnTo>
                    <a:pt x="3400" y="38"/>
                  </a:lnTo>
                  <a:lnTo>
                    <a:pt x="3416" y="38"/>
                  </a:lnTo>
                  <a:lnTo>
                    <a:pt x="3432" y="40"/>
                  </a:lnTo>
                  <a:lnTo>
                    <a:pt x="3448" y="43"/>
                  </a:lnTo>
                  <a:lnTo>
                    <a:pt x="3461" y="34"/>
                  </a:lnTo>
                  <a:lnTo>
                    <a:pt x="3477" y="25"/>
                  </a:lnTo>
                  <a:lnTo>
                    <a:pt x="3493" y="29"/>
                  </a:lnTo>
                  <a:lnTo>
                    <a:pt x="3509" y="40"/>
                  </a:lnTo>
                  <a:lnTo>
                    <a:pt x="3523" y="43"/>
                  </a:lnTo>
                  <a:lnTo>
                    <a:pt x="3538" y="36"/>
                  </a:lnTo>
                  <a:lnTo>
                    <a:pt x="3554" y="34"/>
                  </a:lnTo>
                  <a:lnTo>
                    <a:pt x="3570" y="34"/>
                  </a:lnTo>
                  <a:lnTo>
                    <a:pt x="3584" y="34"/>
                  </a:lnTo>
                  <a:lnTo>
                    <a:pt x="3600" y="36"/>
                  </a:lnTo>
                  <a:lnTo>
                    <a:pt x="3616" y="36"/>
                  </a:lnTo>
                  <a:lnTo>
                    <a:pt x="3631" y="36"/>
                  </a:lnTo>
                  <a:lnTo>
                    <a:pt x="3645" y="34"/>
                  </a:lnTo>
                  <a:lnTo>
                    <a:pt x="3661" y="31"/>
                  </a:lnTo>
                  <a:lnTo>
                    <a:pt x="3677" y="34"/>
                  </a:lnTo>
                  <a:lnTo>
                    <a:pt x="3693" y="36"/>
                  </a:lnTo>
                  <a:lnTo>
                    <a:pt x="3706" y="36"/>
                  </a:lnTo>
                  <a:lnTo>
                    <a:pt x="3722" y="36"/>
                  </a:lnTo>
                  <a:lnTo>
                    <a:pt x="3738" y="36"/>
                  </a:lnTo>
                  <a:lnTo>
                    <a:pt x="3754" y="34"/>
                  </a:lnTo>
                  <a:lnTo>
                    <a:pt x="3768" y="36"/>
                  </a:lnTo>
                  <a:lnTo>
                    <a:pt x="3783" y="34"/>
                  </a:lnTo>
                  <a:lnTo>
                    <a:pt x="3799" y="36"/>
                  </a:lnTo>
                  <a:lnTo>
                    <a:pt x="3815" y="36"/>
                  </a:lnTo>
                  <a:lnTo>
                    <a:pt x="3829" y="36"/>
                  </a:lnTo>
                  <a:lnTo>
                    <a:pt x="3845" y="36"/>
                  </a:lnTo>
                  <a:lnTo>
                    <a:pt x="3861" y="36"/>
                  </a:lnTo>
                  <a:lnTo>
                    <a:pt x="3876" y="36"/>
                  </a:lnTo>
                  <a:lnTo>
                    <a:pt x="3890" y="36"/>
                  </a:lnTo>
                  <a:lnTo>
                    <a:pt x="3906" y="36"/>
                  </a:lnTo>
                  <a:lnTo>
                    <a:pt x="3922" y="36"/>
                  </a:lnTo>
                  <a:lnTo>
                    <a:pt x="3938" y="38"/>
                  </a:lnTo>
                  <a:lnTo>
                    <a:pt x="3951" y="40"/>
                  </a:lnTo>
                  <a:lnTo>
                    <a:pt x="3967" y="40"/>
                  </a:lnTo>
                  <a:lnTo>
                    <a:pt x="3983" y="38"/>
                  </a:lnTo>
                  <a:lnTo>
                    <a:pt x="3999" y="38"/>
                  </a:lnTo>
                  <a:lnTo>
                    <a:pt x="4013" y="36"/>
                  </a:lnTo>
                  <a:lnTo>
                    <a:pt x="4028" y="36"/>
                  </a:lnTo>
                  <a:lnTo>
                    <a:pt x="4044" y="36"/>
                  </a:lnTo>
                  <a:lnTo>
                    <a:pt x="4060" y="36"/>
                  </a:lnTo>
                  <a:lnTo>
                    <a:pt x="4074" y="36"/>
                  </a:lnTo>
                  <a:lnTo>
                    <a:pt x="4090" y="36"/>
                  </a:lnTo>
                  <a:lnTo>
                    <a:pt x="4105" y="36"/>
                  </a:lnTo>
                  <a:lnTo>
                    <a:pt x="4121" y="36"/>
                  </a:lnTo>
                  <a:lnTo>
                    <a:pt x="4135" y="36"/>
                  </a:lnTo>
                  <a:lnTo>
                    <a:pt x="4151" y="36"/>
                  </a:lnTo>
                  <a:lnTo>
                    <a:pt x="4167" y="38"/>
                  </a:lnTo>
                  <a:lnTo>
                    <a:pt x="4183" y="36"/>
                  </a:lnTo>
                  <a:lnTo>
                    <a:pt x="4196" y="36"/>
                  </a:lnTo>
                  <a:lnTo>
                    <a:pt x="4212" y="36"/>
                  </a:lnTo>
                  <a:lnTo>
                    <a:pt x="4228" y="36"/>
                  </a:lnTo>
                  <a:lnTo>
                    <a:pt x="4244" y="36"/>
                  </a:lnTo>
                  <a:lnTo>
                    <a:pt x="4257" y="36"/>
                  </a:lnTo>
                  <a:lnTo>
                    <a:pt x="4273" y="38"/>
                  </a:lnTo>
                  <a:lnTo>
                    <a:pt x="4289" y="36"/>
                  </a:lnTo>
                  <a:lnTo>
                    <a:pt x="4305" y="36"/>
                  </a:lnTo>
                  <a:lnTo>
                    <a:pt x="4319" y="36"/>
                  </a:lnTo>
                  <a:lnTo>
                    <a:pt x="4335" y="36"/>
                  </a:lnTo>
                  <a:lnTo>
                    <a:pt x="4350" y="36"/>
                  </a:lnTo>
                  <a:lnTo>
                    <a:pt x="4366" y="36"/>
                  </a:lnTo>
                  <a:lnTo>
                    <a:pt x="4380" y="38"/>
                  </a:lnTo>
                  <a:lnTo>
                    <a:pt x="4396" y="38"/>
                  </a:lnTo>
                  <a:lnTo>
                    <a:pt x="4412" y="38"/>
                  </a:lnTo>
                  <a:lnTo>
                    <a:pt x="4428" y="38"/>
                  </a:lnTo>
                  <a:lnTo>
                    <a:pt x="4441" y="38"/>
                  </a:lnTo>
                  <a:lnTo>
                    <a:pt x="4457" y="38"/>
                  </a:lnTo>
                  <a:lnTo>
                    <a:pt x="4473" y="38"/>
                  </a:lnTo>
                  <a:lnTo>
                    <a:pt x="4489" y="38"/>
                  </a:lnTo>
                  <a:lnTo>
                    <a:pt x="4502" y="38"/>
                  </a:lnTo>
                  <a:lnTo>
                    <a:pt x="4518" y="36"/>
                  </a:lnTo>
                  <a:lnTo>
                    <a:pt x="4534" y="38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4267200" y="152400"/>
            <a:ext cx="4419600" cy="3429000"/>
            <a:chOff x="-685800" y="1100583"/>
            <a:chExt cx="7620000" cy="4492180"/>
          </a:xfrm>
        </p:grpSpPr>
        <p:sp>
          <p:nvSpPr>
            <p:cNvPr id="1113" name="AutoShape 89"/>
            <p:cNvSpPr>
              <a:spLocks noChangeAspect="1" noChangeArrowheads="1" noTextEdit="1"/>
            </p:cNvSpPr>
            <p:nvPr/>
          </p:nvSpPr>
          <p:spPr bwMode="auto">
            <a:xfrm>
              <a:off x="0" y="1295400"/>
              <a:ext cx="6934200" cy="429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15" name="Rectangle 91"/>
            <p:cNvSpPr>
              <a:spLocks noChangeArrowheads="1"/>
            </p:cNvSpPr>
            <p:nvPr/>
          </p:nvSpPr>
          <p:spPr bwMode="auto">
            <a:xfrm>
              <a:off x="-209550" y="1279525"/>
              <a:ext cx="7067550" cy="42973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16" name="Line 92"/>
            <p:cNvSpPr>
              <a:spLocks noChangeShapeType="1"/>
            </p:cNvSpPr>
            <p:nvPr/>
          </p:nvSpPr>
          <p:spPr bwMode="auto">
            <a:xfrm flipV="1">
              <a:off x="298450" y="1606550"/>
              <a:ext cx="1588" cy="35306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17" name="Line 93"/>
            <p:cNvSpPr>
              <a:spLocks noChangeShapeType="1"/>
            </p:cNvSpPr>
            <p:nvPr/>
          </p:nvSpPr>
          <p:spPr bwMode="auto">
            <a:xfrm flipH="1">
              <a:off x="276225" y="51371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 flipH="1">
              <a:off x="276225" y="488632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 flipH="1">
              <a:off x="276225" y="463391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0" name="Line 96"/>
            <p:cNvSpPr>
              <a:spLocks noChangeShapeType="1"/>
            </p:cNvSpPr>
            <p:nvPr/>
          </p:nvSpPr>
          <p:spPr bwMode="auto">
            <a:xfrm flipH="1">
              <a:off x="276225" y="438150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1" name="Line 97"/>
            <p:cNvSpPr>
              <a:spLocks noChangeShapeType="1"/>
            </p:cNvSpPr>
            <p:nvPr/>
          </p:nvSpPr>
          <p:spPr bwMode="auto">
            <a:xfrm flipH="1">
              <a:off x="276225" y="413067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2" name="Line 98"/>
            <p:cNvSpPr>
              <a:spLocks noChangeShapeType="1"/>
            </p:cNvSpPr>
            <p:nvPr/>
          </p:nvSpPr>
          <p:spPr bwMode="auto">
            <a:xfrm flipH="1">
              <a:off x="276225" y="387826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3" name="Line 99"/>
            <p:cNvSpPr>
              <a:spLocks noChangeShapeType="1"/>
            </p:cNvSpPr>
            <p:nvPr/>
          </p:nvSpPr>
          <p:spPr bwMode="auto">
            <a:xfrm flipH="1">
              <a:off x="276225" y="36258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4" name="Line 100"/>
            <p:cNvSpPr>
              <a:spLocks noChangeShapeType="1"/>
            </p:cNvSpPr>
            <p:nvPr/>
          </p:nvSpPr>
          <p:spPr bwMode="auto">
            <a:xfrm flipH="1">
              <a:off x="276225" y="337343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5" name="Line 101"/>
            <p:cNvSpPr>
              <a:spLocks noChangeShapeType="1"/>
            </p:cNvSpPr>
            <p:nvPr/>
          </p:nvSpPr>
          <p:spPr bwMode="auto">
            <a:xfrm flipH="1">
              <a:off x="276225" y="312261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6" name="Line 102"/>
            <p:cNvSpPr>
              <a:spLocks noChangeShapeType="1"/>
            </p:cNvSpPr>
            <p:nvPr/>
          </p:nvSpPr>
          <p:spPr bwMode="auto">
            <a:xfrm flipH="1">
              <a:off x="276225" y="287020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7" name="Line 103"/>
            <p:cNvSpPr>
              <a:spLocks noChangeShapeType="1"/>
            </p:cNvSpPr>
            <p:nvPr/>
          </p:nvSpPr>
          <p:spPr bwMode="auto">
            <a:xfrm flipH="1">
              <a:off x="276225" y="261778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8" name="Line 104"/>
            <p:cNvSpPr>
              <a:spLocks noChangeShapeType="1"/>
            </p:cNvSpPr>
            <p:nvPr/>
          </p:nvSpPr>
          <p:spPr bwMode="auto">
            <a:xfrm flipH="1">
              <a:off x="276225" y="236696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29" name="Line 105"/>
            <p:cNvSpPr>
              <a:spLocks noChangeShapeType="1"/>
            </p:cNvSpPr>
            <p:nvPr/>
          </p:nvSpPr>
          <p:spPr bwMode="auto">
            <a:xfrm flipH="1">
              <a:off x="276225" y="21145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0" name="Line 106"/>
            <p:cNvSpPr>
              <a:spLocks noChangeShapeType="1"/>
            </p:cNvSpPr>
            <p:nvPr/>
          </p:nvSpPr>
          <p:spPr bwMode="auto">
            <a:xfrm flipH="1">
              <a:off x="276225" y="186213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1" name="Line 107"/>
            <p:cNvSpPr>
              <a:spLocks noChangeShapeType="1"/>
            </p:cNvSpPr>
            <p:nvPr/>
          </p:nvSpPr>
          <p:spPr bwMode="auto">
            <a:xfrm flipH="1">
              <a:off x="276225" y="16065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2" name="Line 108"/>
            <p:cNvSpPr>
              <a:spLocks noChangeShapeType="1"/>
            </p:cNvSpPr>
            <p:nvPr/>
          </p:nvSpPr>
          <p:spPr bwMode="auto">
            <a:xfrm flipH="1">
              <a:off x="247650" y="51371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3" name="Line 109"/>
            <p:cNvSpPr>
              <a:spLocks noChangeShapeType="1"/>
            </p:cNvSpPr>
            <p:nvPr/>
          </p:nvSpPr>
          <p:spPr bwMode="auto">
            <a:xfrm flipH="1">
              <a:off x="247650" y="463391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4" name="Line 110"/>
            <p:cNvSpPr>
              <a:spLocks noChangeShapeType="1"/>
            </p:cNvSpPr>
            <p:nvPr/>
          </p:nvSpPr>
          <p:spPr bwMode="auto">
            <a:xfrm flipH="1">
              <a:off x="247650" y="413067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5" name="Line 111"/>
            <p:cNvSpPr>
              <a:spLocks noChangeShapeType="1"/>
            </p:cNvSpPr>
            <p:nvPr/>
          </p:nvSpPr>
          <p:spPr bwMode="auto">
            <a:xfrm flipH="1">
              <a:off x="247650" y="36258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6" name="Line 112"/>
            <p:cNvSpPr>
              <a:spLocks noChangeShapeType="1"/>
            </p:cNvSpPr>
            <p:nvPr/>
          </p:nvSpPr>
          <p:spPr bwMode="auto">
            <a:xfrm flipH="1">
              <a:off x="247650" y="312261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7" name="Line 113"/>
            <p:cNvSpPr>
              <a:spLocks noChangeShapeType="1"/>
            </p:cNvSpPr>
            <p:nvPr/>
          </p:nvSpPr>
          <p:spPr bwMode="auto">
            <a:xfrm flipH="1">
              <a:off x="247650" y="2617788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8" name="Line 114"/>
            <p:cNvSpPr>
              <a:spLocks noChangeShapeType="1"/>
            </p:cNvSpPr>
            <p:nvPr/>
          </p:nvSpPr>
          <p:spPr bwMode="auto">
            <a:xfrm flipH="1">
              <a:off x="247650" y="21145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39" name="Line 115"/>
            <p:cNvSpPr>
              <a:spLocks noChangeShapeType="1"/>
            </p:cNvSpPr>
            <p:nvPr/>
          </p:nvSpPr>
          <p:spPr bwMode="auto">
            <a:xfrm flipH="1">
              <a:off x="247650" y="16065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40" name="Rectangle 116"/>
            <p:cNvSpPr>
              <a:spLocks noChangeArrowheads="1"/>
            </p:cNvSpPr>
            <p:nvPr/>
          </p:nvSpPr>
          <p:spPr bwMode="auto">
            <a:xfrm>
              <a:off x="-318293" y="5059363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-50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41" name="Rectangle 117"/>
            <p:cNvSpPr>
              <a:spLocks noChangeArrowheads="1"/>
            </p:cNvSpPr>
            <p:nvPr/>
          </p:nvSpPr>
          <p:spPr bwMode="auto">
            <a:xfrm>
              <a:off x="-221455" y="4554538"/>
              <a:ext cx="1079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42" name="Rectangle 118"/>
            <p:cNvSpPr>
              <a:spLocks noChangeArrowheads="1"/>
            </p:cNvSpPr>
            <p:nvPr/>
          </p:nvSpPr>
          <p:spPr bwMode="auto">
            <a:xfrm>
              <a:off x="-283368" y="4051300"/>
              <a:ext cx="16986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43" name="Rectangle 119"/>
            <p:cNvSpPr>
              <a:spLocks noChangeArrowheads="1"/>
            </p:cNvSpPr>
            <p:nvPr/>
          </p:nvSpPr>
          <p:spPr bwMode="auto">
            <a:xfrm>
              <a:off x="-343693" y="3546475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44" name="Rectangle 120"/>
            <p:cNvSpPr>
              <a:spLocks noChangeArrowheads="1"/>
            </p:cNvSpPr>
            <p:nvPr/>
          </p:nvSpPr>
          <p:spPr bwMode="auto">
            <a:xfrm>
              <a:off x="-343693" y="3043238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45" name="Rectangle 121"/>
            <p:cNvSpPr>
              <a:spLocks noChangeArrowheads="1"/>
            </p:cNvSpPr>
            <p:nvPr/>
          </p:nvSpPr>
          <p:spPr bwMode="auto">
            <a:xfrm>
              <a:off x="-343693" y="2540000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46" name="Rectangle 122"/>
            <p:cNvSpPr>
              <a:spLocks noChangeArrowheads="1"/>
            </p:cNvSpPr>
            <p:nvPr/>
          </p:nvSpPr>
          <p:spPr bwMode="auto">
            <a:xfrm>
              <a:off x="-343693" y="2035175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47" name="Rectangle 123"/>
            <p:cNvSpPr>
              <a:spLocks noChangeArrowheads="1"/>
            </p:cNvSpPr>
            <p:nvPr/>
          </p:nvSpPr>
          <p:spPr bwMode="auto">
            <a:xfrm>
              <a:off x="-343693" y="1527175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300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48" name="Line 124"/>
            <p:cNvSpPr>
              <a:spLocks noChangeShapeType="1"/>
            </p:cNvSpPr>
            <p:nvPr/>
          </p:nvSpPr>
          <p:spPr bwMode="auto">
            <a:xfrm>
              <a:off x="298450" y="5137150"/>
              <a:ext cx="63690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49" name="Line 125"/>
            <p:cNvSpPr>
              <a:spLocks noChangeShapeType="1"/>
            </p:cNvSpPr>
            <p:nvPr/>
          </p:nvSpPr>
          <p:spPr bwMode="auto">
            <a:xfrm>
              <a:off x="2984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0" name="Line 126"/>
            <p:cNvSpPr>
              <a:spLocks noChangeShapeType="1"/>
            </p:cNvSpPr>
            <p:nvPr/>
          </p:nvSpPr>
          <p:spPr bwMode="auto">
            <a:xfrm>
              <a:off x="82708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1" name="Line 127"/>
            <p:cNvSpPr>
              <a:spLocks noChangeShapeType="1"/>
            </p:cNvSpPr>
            <p:nvPr/>
          </p:nvSpPr>
          <p:spPr bwMode="auto">
            <a:xfrm>
              <a:off x="135731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2" name="Line 128"/>
            <p:cNvSpPr>
              <a:spLocks noChangeShapeType="1"/>
            </p:cNvSpPr>
            <p:nvPr/>
          </p:nvSpPr>
          <p:spPr bwMode="auto">
            <a:xfrm>
              <a:off x="188912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3" name="Line 129"/>
            <p:cNvSpPr>
              <a:spLocks noChangeShapeType="1"/>
            </p:cNvSpPr>
            <p:nvPr/>
          </p:nvSpPr>
          <p:spPr bwMode="auto">
            <a:xfrm>
              <a:off x="24193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4" name="Line 130"/>
            <p:cNvSpPr>
              <a:spLocks noChangeShapeType="1"/>
            </p:cNvSpPr>
            <p:nvPr/>
          </p:nvSpPr>
          <p:spPr bwMode="auto">
            <a:xfrm>
              <a:off x="294798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5" name="Line 131"/>
            <p:cNvSpPr>
              <a:spLocks noChangeShapeType="1"/>
            </p:cNvSpPr>
            <p:nvPr/>
          </p:nvSpPr>
          <p:spPr bwMode="auto">
            <a:xfrm>
              <a:off x="348138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6" name="Line 132"/>
            <p:cNvSpPr>
              <a:spLocks noChangeShapeType="1"/>
            </p:cNvSpPr>
            <p:nvPr/>
          </p:nvSpPr>
          <p:spPr bwMode="auto">
            <a:xfrm>
              <a:off x="401002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7" name="Line 133"/>
            <p:cNvSpPr>
              <a:spLocks noChangeShapeType="1"/>
            </p:cNvSpPr>
            <p:nvPr/>
          </p:nvSpPr>
          <p:spPr bwMode="auto">
            <a:xfrm>
              <a:off x="45402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8" name="Line 134"/>
            <p:cNvSpPr>
              <a:spLocks noChangeShapeType="1"/>
            </p:cNvSpPr>
            <p:nvPr/>
          </p:nvSpPr>
          <p:spPr bwMode="auto">
            <a:xfrm>
              <a:off x="507206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59" name="Line 135"/>
            <p:cNvSpPr>
              <a:spLocks noChangeShapeType="1"/>
            </p:cNvSpPr>
            <p:nvPr/>
          </p:nvSpPr>
          <p:spPr bwMode="auto">
            <a:xfrm>
              <a:off x="560228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0" name="Line 136"/>
            <p:cNvSpPr>
              <a:spLocks noChangeShapeType="1"/>
            </p:cNvSpPr>
            <p:nvPr/>
          </p:nvSpPr>
          <p:spPr bwMode="auto">
            <a:xfrm>
              <a:off x="613092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1" name="Line 137"/>
            <p:cNvSpPr>
              <a:spLocks noChangeShapeType="1"/>
            </p:cNvSpPr>
            <p:nvPr/>
          </p:nvSpPr>
          <p:spPr bwMode="auto">
            <a:xfrm>
              <a:off x="666432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2" name="Line 138"/>
            <p:cNvSpPr>
              <a:spLocks noChangeShapeType="1"/>
            </p:cNvSpPr>
            <p:nvPr/>
          </p:nvSpPr>
          <p:spPr bwMode="auto">
            <a:xfrm>
              <a:off x="29845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3" name="Line 139"/>
            <p:cNvSpPr>
              <a:spLocks noChangeShapeType="1"/>
            </p:cNvSpPr>
            <p:nvPr/>
          </p:nvSpPr>
          <p:spPr bwMode="auto">
            <a:xfrm>
              <a:off x="1357313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4" name="Line 140"/>
            <p:cNvSpPr>
              <a:spLocks noChangeShapeType="1"/>
            </p:cNvSpPr>
            <p:nvPr/>
          </p:nvSpPr>
          <p:spPr bwMode="auto">
            <a:xfrm>
              <a:off x="241935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5" name="Line 141"/>
            <p:cNvSpPr>
              <a:spLocks noChangeShapeType="1"/>
            </p:cNvSpPr>
            <p:nvPr/>
          </p:nvSpPr>
          <p:spPr bwMode="auto">
            <a:xfrm>
              <a:off x="3481388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6" name="Line 142"/>
            <p:cNvSpPr>
              <a:spLocks noChangeShapeType="1"/>
            </p:cNvSpPr>
            <p:nvPr/>
          </p:nvSpPr>
          <p:spPr bwMode="auto">
            <a:xfrm>
              <a:off x="4543425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7" name="Line 143"/>
            <p:cNvSpPr>
              <a:spLocks noChangeShapeType="1"/>
            </p:cNvSpPr>
            <p:nvPr/>
          </p:nvSpPr>
          <p:spPr bwMode="auto">
            <a:xfrm>
              <a:off x="5605463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8" name="Line 144"/>
            <p:cNvSpPr>
              <a:spLocks noChangeShapeType="1"/>
            </p:cNvSpPr>
            <p:nvPr/>
          </p:nvSpPr>
          <p:spPr bwMode="auto">
            <a:xfrm>
              <a:off x="666750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69" name="Rectangle 145"/>
            <p:cNvSpPr>
              <a:spLocks noChangeArrowheads="1"/>
            </p:cNvSpPr>
            <p:nvPr/>
          </p:nvSpPr>
          <p:spPr bwMode="auto">
            <a:xfrm>
              <a:off x="207963" y="5224463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-50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0" name="Rectangle 146"/>
            <p:cNvSpPr>
              <a:spLocks noChangeArrowheads="1"/>
            </p:cNvSpPr>
            <p:nvPr/>
          </p:nvSpPr>
          <p:spPr bwMode="auto">
            <a:xfrm>
              <a:off x="1323975" y="5224463"/>
              <a:ext cx="1079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1" name="Rectangle 147"/>
            <p:cNvSpPr>
              <a:spLocks noChangeArrowheads="1"/>
            </p:cNvSpPr>
            <p:nvPr/>
          </p:nvSpPr>
          <p:spPr bwMode="auto">
            <a:xfrm>
              <a:off x="2351088" y="5224463"/>
              <a:ext cx="16986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2" name="Rectangle 148"/>
            <p:cNvSpPr>
              <a:spLocks noChangeArrowheads="1"/>
            </p:cNvSpPr>
            <p:nvPr/>
          </p:nvSpPr>
          <p:spPr bwMode="auto">
            <a:xfrm>
              <a:off x="3379788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3" name="Rectangle 149"/>
            <p:cNvSpPr>
              <a:spLocks noChangeArrowheads="1"/>
            </p:cNvSpPr>
            <p:nvPr/>
          </p:nvSpPr>
          <p:spPr bwMode="auto">
            <a:xfrm>
              <a:off x="4441825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4" name="Rectangle 150"/>
            <p:cNvSpPr>
              <a:spLocks noChangeArrowheads="1"/>
            </p:cNvSpPr>
            <p:nvPr/>
          </p:nvSpPr>
          <p:spPr bwMode="auto">
            <a:xfrm>
              <a:off x="5503863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5" name="Rectangle 151"/>
            <p:cNvSpPr>
              <a:spLocks noChangeArrowheads="1"/>
            </p:cNvSpPr>
            <p:nvPr/>
          </p:nvSpPr>
          <p:spPr bwMode="auto">
            <a:xfrm>
              <a:off x="6567488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6" name="Rectangle 152"/>
            <p:cNvSpPr>
              <a:spLocks noChangeArrowheads="1"/>
            </p:cNvSpPr>
            <p:nvPr/>
          </p:nvSpPr>
          <p:spPr bwMode="auto">
            <a:xfrm>
              <a:off x="1219200" y="1100583"/>
              <a:ext cx="2160588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Arial" pitchFamily="34" charset="0"/>
                </a:rPr>
                <a:t>Binding to </a:t>
              </a:r>
              <a:r>
                <a:rPr lang="en-US" sz="1400" b="1" dirty="0" err="1" smtClean="0">
                  <a:solidFill>
                    <a:srgbClr val="000000"/>
                  </a:solidFill>
                  <a:latin typeface="Arial" pitchFamily="34" charset="0"/>
                </a:rPr>
                <a:t>ConS</a:t>
              </a:r>
              <a:r>
                <a:rPr lang="en-US" sz="1400" b="1" dirty="0" smtClean="0">
                  <a:solidFill>
                    <a:srgbClr val="000000"/>
                  </a:solidFill>
                  <a:latin typeface="Arial" pitchFamily="34" charset="0"/>
                </a:rPr>
                <a:t> gp140 #86</a:t>
              </a:r>
              <a:endParaRPr lang="en-US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7" name="Rectangle 153"/>
            <p:cNvSpPr>
              <a:spLocks noChangeArrowheads="1"/>
            </p:cNvSpPr>
            <p:nvPr/>
          </p:nvSpPr>
          <p:spPr bwMode="auto">
            <a:xfrm>
              <a:off x="6735763" y="5418138"/>
              <a:ext cx="10160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s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8" name="Rectangle 154"/>
            <p:cNvSpPr>
              <a:spLocks noChangeArrowheads="1"/>
            </p:cNvSpPr>
            <p:nvPr/>
          </p:nvSpPr>
          <p:spPr bwMode="auto">
            <a:xfrm>
              <a:off x="3138488" y="5418138"/>
              <a:ext cx="2984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smtClean="0">
                  <a:solidFill>
                    <a:srgbClr val="000000"/>
                  </a:solidFill>
                  <a:latin typeface="Arial" pitchFamily="34" charset="0"/>
                </a:rPr>
                <a:t>Time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79" name="Rectangle 155"/>
            <p:cNvSpPr>
              <a:spLocks noChangeArrowheads="1"/>
            </p:cNvSpPr>
            <p:nvPr/>
          </p:nvSpPr>
          <p:spPr bwMode="auto">
            <a:xfrm>
              <a:off x="-386556" y="1333500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RU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80" name="Rectangle 156"/>
            <p:cNvSpPr>
              <a:spLocks noChangeArrowheads="1"/>
            </p:cNvSpPr>
            <p:nvPr/>
          </p:nvSpPr>
          <p:spPr bwMode="auto">
            <a:xfrm rot="5400000">
              <a:off x="-894556" y="3916363"/>
              <a:ext cx="56832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smtClean="0">
                  <a:solidFill>
                    <a:srgbClr val="000000"/>
                  </a:solidFill>
                  <a:latin typeface="Arial" pitchFamily="34" charset="0"/>
                </a:rPr>
                <a:t>Response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82" name="Rectangle 158"/>
            <p:cNvSpPr>
              <a:spLocks noChangeArrowheads="1"/>
            </p:cNvSpPr>
            <p:nvPr/>
          </p:nvSpPr>
          <p:spPr bwMode="auto">
            <a:xfrm>
              <a:off x="5334000" y="1828800"/>
              <a:ext cx="717697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</a:rPr>
                <a:t> B12 - A32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83" name="Line 159"/>
            <p:cNvSpPr>
              <a:spLocks noChangeShapeType="1"/>
            </p:cNvSpPr>
            <p:nvPr/>
          </p:nvSpPr>
          <p:spPr bwMode="auto">
            <a:xfrm>
              <a:off x="5118100" y="1908175"/>
              <a:ext cx="179388" cy="15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84" name="Rectangle 160"/>
            <p:cNvSpPr>
              <a:spLocks noChangeArrowheads="1"/>
            </p:cNvSpPr>
            <p:nvPr/>
          </p:nvSpPr>
          <p:spPr bwMode="auto">
            <a:xfrm>
              <a:off x="5257800" y="2514600"/>
              <a:ext cx="1432637" cy="184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</a:rPr>
                <a:t>B12-ALEXA488- A32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185" name="Line 161"/>
            <p:cNvSpPr>
              <a:spLocks noChangeShapeType="1"/>
            </p:cNvSpPr>
            <p:nvPr/>
          </p:nvSpPr>
          <p:spPr bwMode="auto">
            <a:xfrm>
              <a:off x="5041900" y="2592388"/>
              <a:ext cx="179388" cy="15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86" name="Freeform 162"/>
            <p:cNvSpPr>
              <a:spLocks/>
            </p:cNvSpPr>
            <p:nvPr/>
          </p:nvSpPr>
          <p:spPr bwMode="auto">
            <a:xfrm>
              <a:off x="315913" y="1858963"/>
              <a:ext cx="6329363" cy="2792413"/>
            </a:xfrm>
            <a:custGeom>
              <a:avLst/>
              <a:gdLst/>
              <a:ahLst/>
              <a:cxnLst>
                <a:cxn ang="0">
                  <a:pos x="55" y="1746"/>
                </a:cxn>
                <a:cxn ang="0">
                  <a:pos x="120" y="1748"/>
                </a:cxn>
                <a:cxn ang="0">
                  <a:pos x="188" y="1748"/>
                </a:cxn>
                <a:cxn ang="0">
                  <a:pos x="254" y="1746"/>
                </a:cxn>
                <a:cxn ang="0">
                  <a:pos x="322" y="1748"/>
                </a:cxn>
                <a:cxn ang="0">
                  <a:pos x="388" y="1748"/>
                </a:cxn>
                <a:cxn ang="0">
                  <a:pos x="456" y="1750"/>
                </a:cxn>
                <a:cxn ang="0">
                  <a:pos x="522" y="1748"/>
                </a:cxn>
                <a:cxn ang="0">
                  <a:pos x="590" y="1746"/>
                </a:cxn>
                <a:cxn ang="0">
                  <a:pos x="656" y="1719"/>
                </a:cxn>
                <a:cxn ang="0">
                  <a:pos x="724" y="712"/>
                </a:cxn>
                <a:cxn ang="0">
                  <a:pos x="789" y="358"/>
                </a:cxn>
                <a:cxn ang="0">
                  <a:pos x="857" y="222"/>
                </a:cxn>
                <a:cxn ang="0">
                  <a:pos x="923" y="154"/>
                </a:cxn>
                <a:cxn ang="0">
                  <a:pos x="991" y="113"/>
                </a:cxn>
                <a:cxn ang="0">
                  <a:pos x="1057" y="88"/>
                </a:cxn>
                <a:cxn ang="0">
                  <a:pos x="1125" y="70"/>
                </a:cxn>
                <a:cxn ang="0">
                  <a:pos x="1191" y="59"/>
                </a:cxn>
                <a:cxn ang="0">
                  <a:pos x="1259" y="50"/>
                </a:cxn>
                <a:cxn ang="0">
                  <a:pos x="1325" y="43"/>
                </a:cxn>
                <a:cxn ang="0">
                  <a:pos x="1393" y="36"/>
                </a:cxn>
                <a:cxn ang="0">
                  <a:pos x="1459" y="29"/>
                </a:cxn>
                <a:cxn ang="0">
                  <a:pos x="1527" y="29"/>
                </a:cxn>
                <a:cxn ang="0">
                  <a:pos x="1592" y="27"/>
                </a:cxn>
                <a:cxn ang="0">
                  <a:pos x="1660" y="20"/>
                </a:cxn>
                <a:cxn ang="0">
                  <a:pos x="1726" y="20"/>
                </a:cxn>
                <a:cxn ang="0">
                  <a:pos x="1794" y="18"/>
                </a:cxn>
                <a:cxn ang="0">
                  <a:pos x="1860" y="16"/>
                </a:cxn>
                <a:cxn ang="0">
                  <a:pos x="1928" y="16"/>
                </a:cxn>
                <a:cxn ang="0">
                  <a:pos x="1994" y="14"/>
                </a:cxn>
                <a:cxn ang="0">
                  <a:pos x="2060" y="14"/>
                </a:cxn>
                <a:cxn ang="0">
                  <a:pos x="2128" y="14"/>
                </a:cxn>
                <a:cxn ang="0">
                  <a:pos x="2193" y="14"/>
                </a:cxn>
                <a:cxn ang="0">
                  <a:pos x="2261" y="11"/>
                </a:cxn>
                <a:cxn ang="0">
                  <a:pos x="2327" y="11"/>
                </a:cxn>
                <a:cxn ang="0">
                  <a:pos x="2395" y="11"/>
                </a:cxn>
                <a:cxn ang="0">
                  <a:pos x="2461" y="11"/>
                </a:cxn>
                <a:cxn ang="0">
                  <a:pos x="2529" y="9"/>
                </a:cxn>
                <a:cxn ang="0">
                  <a:pos x="2595" y="11"/>
                </a:cxn>
                <a:cxn ang="0">
                  <a:pos x="2663" y="18"/>
                </a:cxn>
                <a:cxn ang="0">
                  <a:pos x="2729" y="63"/>
                </a:cxn>
                <a:cxn ang="0">
                  <a:pos x="2797" y="100"/>
                </a:cxn>
                <a:cxn ang="0">
                  <a:pos x="2862" y="125"/>
                </a:cxn>
                <a:cxn ang="0">
                  <a:pos x="2930" y="147"/>
                </a:cxn>
                <a:cxn ang="0">
                  <a:pos x="2996" y="168"/>
                </a:cxn>
                <a:cxn ang="0">
                  <a:pos x="3064" y="163"/>
                </a:cxn>
                <a:cxn ang="0">
                  <a:pos x="3130" y="186"/>
                </a:cxn>
                <a:cxn ang="0">
                  <a:pos x="3198" y="193"/>
                </a:cxn>
                <a:cxn ang="0">
                  <a:pos x="3264" y="202"/>
                </a:cxn>
                <a:cxn ang="0">
                  <a:pos x="3332" y="211"/>
                </a:cxn>
                <a:cxn ang="0">
                  <a:pos x="3398" y="215"/>
                </a:cxn>
                <a:cxn ang="0">
                  <a:pos x="3466" y="224"/>
                </a:cxn>
                <a:cxn ang="0">
                  <a:pos x="3532" y="234"/>
                </a:cxn>
                <a:cxn ang="0">
                  <a:pos x="3600" y="234"/>
                </a:cxn>
                <a:cxn ang="0">
                  <a:pos x="3665" y="243"/>
                </a:cxn>
                <a:cxn ang="0">
                  <a:pos x="3733" y="245"/>
                </a:cxn>
                <a:cxn ang="0">
                  <a:pos x="3799" y="249"/>
                </a:cxn>
                <a:cxn ang="0">
                  <a:pos x="3867" y="252"/>
                </a:cxn>
                <a:cxn ang="0">
                  <a:pos x="3933" y="256"/>
                </a:cxn>
              </a:cxnLst>
              <a:rect l="0" t="0" r="r" b="b"/>
              <a:pathLst>
                <a:path w="3987" h="1759">
                  <a:moveTo>
                    <a:pt x="0" y="1748"/>
                  </a:moveTo>
                  <a:lnTo>
                    <a:pt x="14" y="1748"/>
                  </a:lnTo>
                  <a:lnTo>
                    <a:pt x="27" y="1746"/>
                  </a:lnTo>
                  <a:lnTo>
                    <a:pt x="41" y="1746"/>
                  </a:lnTo>
                  <a:lnTo>
                    <a:pt x="55" y="1746"/>
                  </a:lnTo>
                  <a:lnTo>
                    <a:pt x="68" y="1748"/>
                  </a:lnTo>
                  <a:lnTo>
                    <a:pt x="82" y="1746"/>
                  </a:lnTo>
                  <a:lnTo>
                    <a:pt x="95" y="1746"/>
                  </a:lnTo>
                  <a:lnTo>
                    <a:pt x="109" y="1748"/>
                  </a:lnTo>
                  <a:lnTo>
                    <a:pt x="120" y="1748"/>
                  </a:lnTo>
                  <a:lnTo>
                    <a:pt x="134" y="1748"/>
                  </a:lnTo>
                  <a:lnTo>
                    <a:pt x="148" y="1748"/>
                  </a:lnTo>
                  <a:lnTo>
                    <a:pt x="161" y="1748"/>
                  </a:lnTo>
                  <a:lnTo>
                    <a:pt x="175" y="1748"/>
                  </a:lnTo>
                  <a:lnTo>
                    <a:pt x="188" y="1748"/>
                  </a:lnTo>
                  <a:lnTo>
                    <a:pt x="202" y="1746"/>
                  </a:lnTo>
                  <a:lnTo>
                    <a:pt x="216" y="1748"/>
                  </a:lnTo>
                  <a:lnTo>
                    <a:pt x="229" y="1746"/>
                  </a:lnTo>
                  <a:lnTo>
                    <a:pt x="243" y="1746"/>
                  </a:lnTo>
                  <a:lnTo>
                    <a:pt x="254" y="1746"/>
                  </a:lnTo>
                  <a:lnTo>
                    <a:pt x="268" y="1746"/>
                  </a:lnTo>
                  <a:lnTo>
                    <a:pt x="281" y="1746"/>
                  </a:lnTo>
                  <a:lnTo>
                    <a:pt x="295" y="1746"/>
                  </a:lnTo>
                  <a:lnTo>
                    <a:pt x="309" y="1746"/>
                  </a:lnTo>
                  <a:lnTo>
                    <a:pt x="322" y="1748"/>
                  </a:lnTo>
                  <a:lnTo>
                    <a:pt x="336" y="1748"/>
                  </a:lnTo>
                  <a:lnTo>
                    <a:pt x="349" y="1748"/>
                  </a:lnTo>
                  <a:lnTo>
                    <a:pt x="363" y="1746"/>
                  </a:lnTo>
                  <a:lnTo>
                    <a:pt x="377" y="1746"/>
                  </a:lnTo>
                  <a:lnTo>
                    <a:pt x="388" y="1748"/>
                  </a:lnTo>
                  <a:lnTo>
                    <a:pt x="402" y="1748"/>
                  </a:lnTo>
                  <a:lnTo>
                    <a:pt x="415" y="1748"/>
                  </a:lnTo>
                  <a:lnTo>
                    <a:pt x="429" y="1748"/>
                  </a:lnTo>
                  <a:lnTo>
                    <a:pt x="442" y="1748"/>
                  </a:lnTo>
                  <a:lnTo>
                    <a:pt x="456" y="1750"/>
                  </a:lnTo>
                  <a:lnTo>
                    <a:pt x="470" y="1748"/>
                  </a:lnTo>
                  <a:lnTo>
                    <a:pt x="483" y="1748"/>
                  </a:lnTo>
                  <a:lnTo>
                    <a:pt x="497" y="1748"/>
                  </a:lnTo>
                  <a:lnTo>
                    <a:pt x="508" y="1748"/>
                  </a:lnTo>
                  <a:lnTo>
                    <a:pt x="522" y="1748"/>
                  </a:lnTo>
                  <a:lnTo>
                    <a:pt x="535" y="1746"/>
                  </a:lnTo>
                  <a:lnTo>
                    <a:pt x="549" y="1748"/>
                  </a:lnTo>
                  <a:lnTo>
                    <a:pt x="563" y="1748"/>
                  </a:lnTo>
                  <a:lnTo>
                    <a:pt x="576" y="1746"/>
                  </a:lnTo>
                  <a:lnTo>
                    <a:pt x="590" y="1746"/>
                  </a:lnTo>
                  <a:lnTo>
                    <a:pt x="603" y="1743"/>
                  </a:lnTo>
                  <a:lnTo>
                    <a:pt x="617" y="1739"/>
                  </a:lnTo>
                  <a:lnTo>
                    <a:pt x="631" y="1746"/>
                  </a:lnTo>
                  <a:lnTo>
                    <a:pt x="642" y="1759"/>
                  </a:lnTo>
                  <a:lnTo>
                    <a:pt x="656" y="1719"/>
                  </a:lnTo>
                  <a:lnTo>
                    <a:pt x="669" y="1685"/>
                  </a:lnTo>
                  <a:lnTo>
                    <a:pt x="683" y="1376"/>
                  </a:lnTo>
                  <a:lnTo>
                    <a:pt x="696" y="1070"/>
                  </a:lnTo>
                  <a:lnTo>
                    <a:pt x="710" y="857"/>
                  </a:lnTo>
                  <a:lnTo>
                    <a:pt x="724" y="712"/>
                  </a:lnTo>
                  <a:lnTo>
                    <a:pt x="737" y="603"/>
                  </a:lnTo>
                  <a:lnTo>
                    <a:pt x="751" y="521"/>
                  </a:lnTo>
                  <a:lnTo>
                    <a:pt x="764" y="453"/>
                  </a:lnTo>
                  <a:lnTo>
                    <a:pt x="776" y="401"/>
                  </a:lnTo>
                  <a:lnTo>
                    <a:pt x="789" y="358"/>
                  </a:lnTo>
                  <a:lnTo>
                    <a:pt x="803" y="320"/>
                  </a:lnTo>
                  <a:lnTo>
                    <a:pt x="817" y="290"/>
                  </a:lnTo>
                  <a:lnTo>
                    <a:pt x="830" y="265"/>
                  </a:lnTo>
                  <a:lnTo>
                    <a:pt x="844" y="240"/>
                  </a:lnTo>
                  <a:lnTo>
                    <a:pt x="857" y="222"/>
                  </a:lnTo>
                  <a:lnTo>
                    <a:pt x="871" y="204"/>
                  </a:lnTo>
                  <a:lnTo>
                    <a:pt x="885" y="190"/>
                  </a:lnTo>
                  <a:lnTo>
                    <a:pt x="896" y="177"/>
                  </a:lnTo>
                  <a:lnTo>
                    <a:pt x="910" y="166"/>
                  </a:lnTo>
                  <a:lnTo>
                    <a:pt x="923" y="154"/>
                  </a:lnTo>
                  <a:lnTo>
                    <a:pt x="937" y="145"/>
                  </a:lnTo>
                  <a:lnTo>
                    <a:pt x="950" y="136"/>
                  </a:lnTo>
                  <a:lnTo>
                    <a:pt x="964" y="127"/>
                  </a:lnTo>
                  <a:lnTo>
                    <a:pt x="978" y="120"/>
                  </a:lnTo>
                  <a:lnTo>
                    <a:pt x="991" y="113"/>
                  </a:lnTo>
                  <a:lnTo>
                    <a:pt x="1005" y="109"/>
                  </a:lnTo>
                  <a:lnTo>
                    <a:pt x="1019" y="104"/>
                  </a:lnTo>
                  <a:lnTo>
                    <a:pt x="1030" y="98"/>
                  </a:lnTo>
                  <a:lnTo>
                    <a:pt x="1043" y="93"/>
                  </a:lnTo>
                  <a:lnTo>
                    <a:pt x="1057" y="88"/>
                  </a:lnTo>
                  <a:lnTo>
                    <a:pt x="1071" y="86"/>
                  </a:lnTo>
                  <a:lnTo>
                    <a:pt x="1084" y="82"/>
                  </a:lnTo>
                  <a:lnTo>
                    <a:pt x="1098" y="77"/>
                  </a:lnTo>
                  <a:lnTo>
                    <a:pt x="1111" y="73"/>
                  </a:lnTo>
                  <a:lnTo>
                    <a:pt x="1125" y="70"/>
                  </a:lnTo>
                  <a:lnTo>
                    <a:pt x="1139" y="68"/>
                  </a:lnTo>
                  <a:lnTo>
                    <a:pt x="1152" y="66"/>
                  </a:lnTo>
                  <a:lnTo>
                    <a:pt x="1164" y="63"/>
                  </a:lnTo>
                  <a:lnTo>
                    <a:pt x="1177" y="61"/>
                  </a:lnTo>
                  <a:lnTo>
                    <a:pt x="1191" y="59"/>
                  </a:lnTo>
                  <a:lnTo>
                    <a:pt x="1204" y="57"/>
                  </a:lnTo>
                  <a:lnTo>
                    <a:pt x="1218" y="57"/>
                  </a:lnTo>
                  <a:lnTo>
                    <a:pt x="1232" y="52"/>
                  </a:lnTo>
                  <a:lnTo>
                    <a:pt x="1245" y="54"/>
                  </a:lnTo>
                  <a:lnTo>
                    <a:pt x="1259" y="50"/>
                  </a:lnTo>
                  <a:lnTo>
                    <a:pt x="1273" y="48"/>
                  </a:lnTo>
                  <a:lnTo>
                    <a:pt x="1284" y="50"/>
                  </a:lnTo>
                  <a:lnTo>
                    <a:pt x="1297" y="48"/>
                  </a:lnTo>
                  <a:lnTo>
                    <a:pt x="1311" y="45"/>
                  </a:lnTo>
                  <a:lnTo>
                    <a:pt x="1325" y="43"/>
                  </a:lnTo>
                  <a:lnTo>
                    <a:pt x="1338" y="41"/>
                  </a:lnTo>
                  <a:lnTo>
                    <a:pt x="1352" y="41"/>
                  </a:lnTo>
                  <a:lnTo>
                    <a:pt x="1366" y="41"/>
                  </a:lnTo>
                  <a:lnTo>
                    <a:pt x="1379" y="39"/>
                  </a:lnTo>
                  <a:lnTo>
                    <a:pt x="1393" y="36"/>
                  </a:lnTo>
                  <a:lnTo>
                    <a:pt x="1406" y="34"/>
                  </a:lnTo>
                  <a:lnTo>
                    <a:pt x="1418" y="34"/>
                  </a:lnTo>
                  <a:lnTo>
                    <a:pt x="1431" y="32"/>
                  </a:lnTo>
                  <a:lnTo>
                    <a:pt x="1445" y="32"/>
                  </a:lnTo>
                  <a:lnTo>
                    <a:pt x="1459" y="29"/>
                  </a:lnTo>
                  <a:lnTo>
                    <a:pt x="1472" y="32"/>
                  </a:lnTo>
                  <a:lnTo>
                    <a:pt x="1486" y="29"/>
                  </a:lnTo>
                  <a:lnTo>
                    <a:pt x="1499" y="27"/>
                  </a:lnTo>
                  <a:lnTo>
                    <a:pt x="1513" y="27"/>
                  </a:lnTo>
                  <a:lnTo>
                    <a:pt x="1527" y="29"/>
                  </a:lnTo>
                  <a:lnTo>
                    <a:pt x="1540" y="27"/>
                  </a:lnTo>
                  <a:lnTo>
                    <a:pt x="1552" y="27"/>
                  </a:lnTo>
                  <a:lnTo>
                    <a:pt x="1565" y="25"/>
                  </a:lnTo>
                  <a:lnTo>
                    <a:pt x="1579" y="25"/>
                  </a:lnTo>
                  <a:lnTo>
                    <a:pt x="1592" y="27"/>
                  </a:lnTo>
                  <a:lnTo>
                    <a:pt x="1606" y="27"/>
                  </a:lnTo>
                  <a:lnTo>
                    <a:pt x="1620" y="23"/>
                  </a:lnTo>
                  <a:lnTo>
                    <a:pt x="1633" y="23"/>
                  </a:lnTo>
                  <a:lnTo>
                    <a:pt x="1647" y="23"/>
                  </a:lnTo>
                  <a:lnTo>
                    <a:pt x="1660" y="20"/>
                  </a:lnTo>
                  <a:lnTo>
                    <a:pt x="1672" y="20"/>
                  </a:lnTo>
                  <a:lnTo>
                    <a:pt x="1685" y="23"/>
                  </a:lnTo>
                  <a:lnTo>
                    <a:pt x="1699" y="23"/>
                  </a:lnTo>
                  <a:lnTo>
                    <a:pt x="1713" y="20"/>
                  </a:lnTo>
                  <a:lnTo>
                    <a:pt x="1726" y="20"/>
                  </a:lnTo>
                  <a:lnTo>
                    <a:pt x="1740" y="20"/>
                  </a:lnTo>
                  <a:lnTo>
                    <a:pt x="1753" y="18"/>
                  </a:lnTo>
                  <a:lnTo>
                    <a:pt x="1767" y="18"/>
                  </a:lnTo>
                  <a:lnTo>
                    <a:pt x="1781" y="20"/>
                  </a:lnTo>
                  <a:lnTo>
                    <a:pt x="1794" y="18"/>
                  </a:lnTo>
                  <a:lnTo>
                    <a:pt x="1806" y="20"/>
                  </a:lnTo>
                  <a:lnTo>
                    <a:pt x="1819" y="18"/>
                  </a:lnTo>
                  <a:lnTo>
                    <a:pt x="1833" y="18"/>
                  </a:lnTo>
                  <a:lnTo>
                    <a:pt x="1846" y="16"/>
                  </a:lnTo>
                  <a:lnTo>
                    <a:pt x="1860" y="16"/>
                  </a:lnTo>
                  <a:lnTo>
                    <a:pt x="1874" y="18"/>
                  </a:lnTo>
                  <a:lnTo>
                    <a:pt x="1887" y="16"/>
                  </a:lnTo>
                  <a:lnTo>
                    <a:pt x="1901" y="16"/>
                  </a:lnTo>
                  <a:lnTo>
                    <a:pt x="1914" y="16"/>
                  </a:lnTo>
                  <a:lnTo>
                    <a:pt x="1928" y="16"/>
                  </a:lnTo>
                  <a:lnTo>
                    <a:pt x="1939" y="16"/>
                  </a:lnTo>
                  <a:lnTo>
                    <a:pt x="1953" y="16"/>
                  </a:lnTo>
                  <a:lnTo>
                    <a:pt x="1967" y="16"/>
                  </a:lnTo>
                  <a:lnTo>
                    <a:pt x="1980" y="14"/>
                  </a:lnTo>
                  <a:lnTo>
                    <a:pt x="1994" y="14"/>
                  </a:lnTo>
                  <a:lnTo>
                    <a:pt x="2007" y="14"/>
                  </a:lnTo>
                  <a:lnTo>
                    <a:pt x="2021" y="14"/>
                  </a:lnTo>
                  <a:lnTo>
                    <a:pt x="2035" y="14"/>
                  </a:lnTo>
                  <a:lnTo>
                    <a:pt x="2048" y="14"/>
                  </a:lnTo>
                  <a:lnTo>
                    <a:pt x="2060" y="14"/>
                  </a:lnTo>
                  <a:lnTo>
                    <a:pt x="2073" y="14"/>
                  </a:lnTo>
                  <a:lnTo>
                    <a:pt x="2087" y="11"/>
                  </a:lnTo>
                  <a:lnTo>
                    <a:pt x="2100" y="14"/>
                  </a:lnTo>
                  <a:lnTo>
                    <a:pt x="2114" y="11"/>
                  </a:lnTo>
                  <a:lnTo>
                    <a:pt x="2128" y="14"/>
                  </a:lnTo>
                  <a:lnTo>
                    <a:pt x="2141" y="14"/>
                  </a:lnTo>
                  <a:lnTo>
                    <a:pt x="2155" y="14"/>
                  </a:lnTo>
                  <a:lnTo>
                    <a:pt x="2168" y="14"/>
                  </a:lnTo>
                  <a:lnTo>
                    <a:pt x="2182" y="14"/>
                  </a:lnTo>
                  <a:lnTo>
                    <a:pt x="2193" y="14"/>
                  </a:lnTo>
                  <a:lnTo>
                    <a:pt x="2207" y="14"/>
                  </a:lnTo>
                  <a:lnTo>
                    <a:pt x="2221" y="11"/>
                  </a:lnTo>
                  <a:lnTo>
                    <a:pt x="2234" y="11"/>
                  </a:lnTo>
                  <a:lnTo>
                    <a:pt x="2248" y="9"/>
                  </a:lnTo>
                  <a:lnTo>
                    <a:pt x="2261" y="11"/>
                  </a:lnTo>
                  <a:lnTo>
                    <a:pt x="2275" y="11"/>
                  </a:lnTo>
                  <a:lnTo>
                    <a:pt x="2289" y="11"/>
                  </a:lnTo>
                  <a:lnTo>
                    <a:pt x="2302" y="11"/>
                  </a:lnTo>
                  <a:lnTo>
                    <a:pt x="2316" y="11"/>
                  </a:lnTo>
                  <a:lnTo>
                    <a:pt x="2327" y="11"/>
                  </a:lnTo>
                  <a:lnTo>
                    <a:pt x="2341" y="9"/>
                  </a:lnTo>
                  <a:lnTo>
                    <a:pt x="2354" y="11"/>
                  </a:lnTo>
                  <a:lnTo>
                    <a:pt x="2368" y="11"/>
                  </a:lnTo>
                  <a:lnTo>
                    <a:pt x="2382" y="11"/>
                  </a:lnTo>
                  <a:lnTo>
                    <a:pt x="2395" y="11"/>
                  </a:lnTo>
                  <a:lnTo>
                    <a:pt x="2409" y="11"/>
                  </a:lnTo>
                  <a:lnTo>
                    <a:pt x="2422" y="11"/>
                  </a:lnTo>
                  <a:lnTo>
                    <a:pt x="2436" y="11"/>
                  </a:lnTo>
                  <a:lnTo>
                    <a:pt x="2447" y="11"/>
                  </a:lnTo>
                  <a:lnTo>
                    <a:pt x="2461" y="11"/>
                  </a:lnTo>
                  <a:lnTo>
                    <a:pt x="2475" y="9"/>
                  </a:lnTo>
                  <a:lnTo>
                    <a:pt x="2488" y="9"/>
                  </a:lnTo>
                  <a:lnTo>
                    <a:pt x="2502" y="9"/>
                  </a:lnTo>
                  <a:lnTo>
                    <a:pt x="2515" y="9"/>
                  </a:lnTo>
                  <a:lnTo>
                    <a:pt x="2529" y="9"/>
                  </a:lnTo>
                  <a:lnTo>
                    <a:pt x="2543" y="11"/>
                  </a:lnTo>
                  <a:lnTo>
                    <a:pt x="2556" y="11"/>
                  </a:lnTo>
                  <a:lnTo>
                    <a:pt x="2570" y="11"/>
                  </a:lnTo>
                  <a:lnTo>
                    <a:pt x="2581" y="11"/>
                  </a:lnTo>
                  <a:lnTo>
                    <a:pt x="2595" y="11"/>
                  </a:lnTo>
                  <a:lnTo>
                    <a:pt x="2608" y="14"/>
                  </a:lnTo>
                  <a:lnTo>
                    <a:pt x="2622" y="25"/>
                  </a:lnTo>
                  <a:lnTo>
                    <a:pt x="2636" y="27"/>
                  </a:lnTo>
                  <a:lnTo>
                    <a:pt x="2649" y="141"/>
                  </a:lnTo>
                  <a:lnTo>
                    <a:pt x="2663" y="18"/>
                  </a:lnTo>
                  <a:lnTo>
                    <a:pt x="2676" y="0"/>
                  </a:lnTo>
                  <a:lnTo>
                    <a:pt x="2690" y="25"/>
                  </a:lnTo>
                  <a:lnTo>
                    <a:pt x="2704" y="43"/>
                  </a:lnTo>
                  <a:lnTo>
                    <a:pt x="2715" y="54"/>
                  </a:lnTo>
                  <a:lnTo>
                    <a:pt x="2729" y="63"/>
                  </a:lnTo>
                  <a:lnTo>
                    <a:pt x="2742" y="73"/>
                  </a:lnTo>
                  <a:lnTo>
                    <a:pt x="2756" y="77"/>
                  </a:lnTo>
                  <a:lnTo>
                    <a:pt x="2769" y="84"/>
                  </a:lnTo>
                  <a:lnTo>
                    <a:pt x="2783" y="93"/>
                  </a:lnTo>
                  <a:lnTo>
                    <a:pt x="2797" y="100"/>
                  </a:lnTo>
                  <a:lnTo>
                    <a:pt x="2810" y="104"/>
                  </a:lnTo>
                  <a:lnTo>
                    <a:pt x="2824" y="109"/>
                  </a:lnTo>
                  <a:lnTo>
                    <a:pt x="2835" y="116"/>
                  </a:lnTo>
                  <a:lnTo>
                    <a:pt x="2849" y="120"/>
                  </a:lnTo>
                  <a:lnTo>
                    <a:pt x="2862" y="125"/>
                  </a:lnTo>
                  <a:lnTo>
                    <a:pt x="2876" y="129"/>
                  </a:lnTo>
                  <a:lnTo>
                    <a:pt x="2890" y="134"/>
                  </a:lnTo>
                  <a:lnTo>
                    <a:pt x="2903" y="136"/>
                  </a:lnTo>
                  <a:lnTo>
                    <a:pt x="2917" y="141"/>
                  </a:lnTo>
                  <a:lnTo>
                    <a:pt x="2930" y="147"/>
                  </a:lnTo>
                  <a:lnTo>
                    <a:pt x="2944" y="145"/>
                  </a:lnTo>
                  <a:lnTo>
                    <a:pt x="2958" y="147"/>
                  </a:lnTo>
                  <a:lnTo>
                    <a:pt x="2969" y="161"/>
                  </a:lnTo>
                  <a:lnTo>
                    <a:pt x="2983" y="163"/>
                  </a:lnTo>
                  <a:lnTo>
                    <a:pt x="2996" y="168"/>
                  </a:lnTo>
                  <a:lnTo>
                    <a:pt x="3010" y="170"/>
                  </a:lnTo>
                  <a:lnTo>
                    <a:pt x="3023" y="175"/>
                  </a:lnTo>
                  <a:lnTo>
                    <a:pt x="3037" y="177"/>
                  </a:lnTo>
                  <a:lnTo>
                    <a:pt x="3051" y="166"/>
                  </a:lnTo>
                  <a:lnTo>
                    <a:pt x="3064" y="163"/>
                  </a:lnTo>
                  <a:lnTo>
                    <a:pt x="3078" y="172"/>
                  </a:lnTo>
                  <a:lnTo>
                    <a:pt x="3092" y="190"/>
                  </a:lnTo>
                  <a:lnTo>
                    <a:pt x="3103" y="193"/>
                  </a:lnTo>
                  <a:lnTo>
                    <a:pt x="3116" y="181"/>
                  </a:lnTo>
                  <a:lnTo>
                    <a:pt x="3130" y="186"/>
                  </a:lnTo>
                  <a:lnTo>
                    <a:pt x="3144" y="184"/>
                  </a:lnTo>
                  <a:lnTo>
                    <a:pt x="3157" y="186"/>
                  </a:lnTo>
                  <a:lnTo>
                    <a:pt x="3171" y="188"/>
                  </a:lnTo>
                  <a:lnTo>
                    <a:pt x="3185" y="190"/>
                  </a:lnTo>
                  <a:lnTo>
                    <a:pt x="3198" y="193"/>
                  </a:lnTo>
                  <a:lnTo>
                    <a:pt x="3212" y="195"/>
                  </a:lnTo>
                  <a:lnTo>
                    <a:pt x="3223" y="195"/>
                  </a:lnTo>
                  <a:lnTo>
                    <a:pt x="3237" y="197"/>
                  </a:lnTo>
                  <a:lnTo>
                    <a:pt x="3250" y="200"/>
                  </a:lnTo>
                  <a:lnTo>
                    <a:pt x="3264" y="202"/>
                  </a:lnTo>
                  <a:lnTo>
                    <a:pt x="3278" y="204"/>
                  </a:lnTo>
                  <a:lnTo>
                    <a:pt x="3291" y="206"/>
                  </a:lnTo>
                  <a:lnTo>
                    <a:pt x="3305" y="209"/>
                  </a:lnTo>
                  <a:lnTo>
                    <a:pt x="3318" y="211"/>
                  </a:lnTo>
                  <a:lnTo>
                    <a:pt x="3332" y="211"/>
                  </a:lnTo>
                  <a:lnTo>
                    <a:pt x="3346" y="211"/>
                  </a:lnTo>
                  <a:lnTo>
                    <a:pt x="3357" y="211"/>
                  </a:lnTo>
                  <a:lnTo>
                    <a:pt x="3370" y="213"/>
                  </a:lnTo>
                  <a:lnTo>
                    <a:pt x="3384" y="215"/>
                  </a:lnTo>
                  <a:lnTo>
                    <a:pt x="3398" y="215"/>
                  </a:lnTo>
                  <a:lnTo>
                    <a:pt x="3411" y="220"/>
                  </a:lnTo>
                  <a:lnTo>
                    <a:pt x="3425" y="220"/>
                  </a:lnTo>
                  <a:lnTo>
                    <a:pt x="3439" y="220"/>
                  </a:lnTo>
                  <a:lnTo>
                    <a:pt x="3452" y="222"/>
                  </a:lnTo>
                  <a:lnTo>
                    <a:pt x="3466" y="224"/>
                  </a:lnTo>
                  <a:lnTo>
                    <a:pt x="3479" y="227"/>
                  </a:lnTo>
                  <a:lnTo>
                    <a:pt x="3491" y="229"/>
                  </a:lnTo>
                  <a:lnTo>
                    <a:pt x="3504" y="229"/>
                  </a:lnTo>
                  <a:lnTo>
                    <a:pt x="3518" y="234"/>
                  </a:lnTo>
                  <a:lnTo>
                    <a:pt x="3532" y="234"/>
                  </a:lnTo>
                  <a:lnTo>
                    <a:pt x="3545" y="231"/>
                  </a:lnTo>
                  <a:lnTo>
                    <a:pt x="3559" y="231"/>
                  </a:lnTo>
                  <a:lnTo>
                    <a:pt x="3572" y="231"/>
                  </a:lnTo>
                  <a:lnTo>
                    <a:pt x="3586" y="234"/>
                  </a:lnTo>
                  <a:lnTo>
                    <a:pt x="3600" y="234"/>
                  </a:lnTo>
                  <a:lnTo>
                    <a:pt x="3611" y="236"/>
                  </a:lnTo>
                  <a:lnTo>
                    <a:pt x="3625" y="236"/>
                  </a:lnTo>
                  <a:lnTo>
                    <a:pt x="3638" y="238"/>
                  </a:lnTo>
                  <a:lnTo>
                    <a:pt x="3652" y="238"/>
                  </a:lnTo>
                  <a:lnTo>
                    <a:pt x="3665" y="243"/>
                  </a:lnTo>
                  <a:lnTo>
                    <a:pt x="3679" y="240"/>
                  </a:lnTo>
                  <a:lnTo>
                    <a:pt x="3693" y="243"/>
                  </a:lnTo>
                  <a:lnTo>
                    <a:pt x="3706" y="243"/>
                  </a:lnTo>
                  <a:lnTo>
                    <a:pt x="3720" y="243"/>
                  </a:lnTo>
                  <a:lnTo>
                    <a:pt x="3733" y="245"/>
                  </a:lnTo>
                  <a:lnTo>
                    <a:pt x="3745" y="245"/>
                  </a:lnTo>
                  <a:lnTo>
                    <a:pt x="3758" y="245"/>
                  </a:lnTo>
                  <a:lnTo>
                    <a:pt x="3772" y="247"/>
                  </a:lnTo>
                  <a:lnTo>
                    <a:pt x="3786" y="247"/>
                  </a:lnTo>
                  <a:lnTo>
                    <a:pt x="3799" y="249"/>
                  </a:lnTo>
                  <a:lnTo>
                    <a:pt x="3813" y="249"/>
                  </a:lnTo>
                  <a:lnTo>
                    <a:pt x="3826" y="249"/>
                  </a:lnTo>
                  <a:lnTo>
                    <a:pt x="3840" y="252"/>
                  </a:lnTo>
                  <a:lnTo>
                    <a:pt x="3854" y="252"/>
                  </a:lnTo>
                  <a:lnTo>
                    <a:pt x="3867" y="252"/>
                  </a:lnTo>
                  <a:lnTo>
                    <a:pt x="3879" y="254"/>
                  </a:lnTo>
                  <a:lnTo>
                    <a:pt x="3892" y="254"/>
                  </a:lnTo>
                  <a:lnTo>
                    <a:pt x="3906" y="254"/>
                  </a:lnTo>
                  <a:lnTo>
                    <a:pt x="3919" y="256"/>
                  </a:lnTo>
                  <a:lnTo>
                    <a:pt x="3933" y="256"/>
                  </a:lnTo>
                  <a:lnTo>
                    <a:pt x="3947" y="258"/>
                  </a:lnTo>
                  <a:lnTo>
                    <a:pt x="3960" y="258"/>
                  </a:lnTo>
                  <a:lnTo>
                    <a:pt x="3974" y="258"/>
                  </a:lnTo>
                  <a:lnTo>
                    <a:pt x="3987" y="258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87" name="Freeform 163"/>
            <p:cNvSpPr>
              <a:spLocks/>
            </p:cNvSpPr>
            <p:nvPr/>
          </p:nvSpPr>
          <p:spPr bwMode="auto">
            <a:xfrm>
              <a:off x="315913" y="2043113"/>
              <a:ext cx="6308725" cy="2695575"/>
            </a:xfrm>
            <a:custGeom>
              <a:avLst/>
              <a:gdLst/>
              <a:ahLst/>
              <a:cxnLst>
                <a:cxn ang="0">
                  <a:pos x="55" y="1630"/>
                </a:cxn>
                <a:cxn ang="0">
                  <a:pos x="120" y="1632"/>
                </a:cxn>
                <a:cxn ang="0">
                  <a:pos x="188" y="1632"/>
                </a:cxn>
                <a:cxn ang="0">
                  <a:pos x="254" y="1632"/>
                </a:cxn>
                <a:cxn ang="0">
                  <a:pos x="322" y="1632"/>
                </a:cxn>
                <a:cxn ang="0">
                  <a:pos x="388" y="1632"/>
                </a:cxn>
                <a:cxn ang="0">
                  <a:pos x="456" y="1632"/>
                </a:cxn>
                <a:cxn ang="0">
                  <a:pos x="522" y="1632"/>
                </a:cxn>
                <a:cxn ang="0">
                  <a:pos x="590" y="1627"/>
                </a:cxn>
                <a:cxn ang="0">
                  <a:pos x="656" y="1639"/>
                </a:cxn>
                <a:cxn ang="0">
                  <a:pos x="724" y="1140"/>
                </a:cxn>
                <a:cxn ang="0">
                  <a:pos x="789" y="818"/>
                </a:cxn>
                <a:cxn ang="0">
                  <a:pos x="857" y="625"/>
                </a:cxn>
                <a:cxn ang="0">
                  <a:pos x="923" y="494"/>
                </a:cxn>
                <a:cxn ang="0">
                  <a:pos x="991" y="403"/>
                </a:cxn>
                <a:cxn ang="0">
                  <a:pos x="1057" y="335"/>
                </a:cxn>
                <a:cxn ang="0">
                  <a:pos x="1125" y="288"/>
                </a:cxn>
                <a:cxn ang="0">
                  <a:pos x="1191" y="247"/>
                </a:cxn>
                <a:cxn ang="0">
                  <a:pos x="1259" y="217"/>
                </a:cxn>
                <a:cxn ang="0">
                  <a:pos x="1325" y="190"/>
                </a:cxn>
                <a:cxn ang="0">
                  <a:pos x="1393" y="170"/>
                </a:cxn>
                <a:cxn ang="0">
                  <a:pos x="1459" y="154"/>
                </a:cxn>
                <a:cxn ang="0">
                  <a:pos x="1527" y="136"/>
                </a:cxn>
                <a:cxn ang="0">
                  <a:pos x="1592" y="124"/>
                </a:cxn>
                <a:cxn ang="0">
                  <a:pos x="1660" y="115"/>
                </a:cxn>
                <a:cxn ang="0">
                  <a:pos x="1726" y="104"/>
                </a:cxn>
                <a:cxn ang="0">
                  <a:pos x="1794" y="97"/>
                </a:cxn>
                <a:cxn ang="0">
                  <a:pos x="1860" y="88"/>
                </a:cxn>
                <a:cxn ang="0">
                  <a:pos x="1928" y="84"/>
                </a:cxn>
                <a:cxn ang="0">
                  <a:pos x="1994" y="79"/>
                </a:cxn>
                <a:cxn ang="0">
                  <a:pos x="2060" y="72"/>
                </a:cxn>
                <a:cxn ang="0">
                  <a:pos x="2128" y="65"/>
                </a:cxn>
                <a:cxn ang="0">
                  <a:pos x="2193" y="63"/>
                </a:cxn>
                <a:cxn ang="0">
                  <a:pos x="2261" y="59"/>
                </a:cxn>
                <a:cxn ang="0">
                  <a:pos x="2327" y="56"/>
                </a:cxn>
                <a:cxn ang="0">
                  <a:pos x="2395" y="52"/>
                </a:cxn>
                <a:cxn ang="0">
                  <a:pos x="2461" y="50"/>
                </a:cxn>
                <a:cxn ang="0">
                  <a:pos x="2529" y="47"/>
                </a:cxn>
                <a:cxn ang="0">
                  <a:pos x="2595" y="45"/>
                </a:cxn>
                <a:cxn ang="0">
                  <a:pos x="2663" y="0"/>
                </a:cxn>
                <a:cxn ang="0">
                  <a:pos x="2729" y="72"/>
                </a:cxn>
                <a:cxn ang="0">
                  <a:pos x="2797" y="97"/>
                </a:cxn>
                <a:cxn ang="0">
                  <a:pos x="2862" y="108"/>
                </a:cxn>
                <a:cxn ang="0">
                  <a:pos x="2930" y="124"/>
                </a:cxn>
                <a:cxn ang="0">
                  <a:pos x="2996" y="140"/>
                </a:cxn>
                <a:cxn ang="0">
                  <a:pos x="3064" y="133"/>
                </a:cxn>
                <a:cxn ang="0">
                  <a:pos x="3130" y="152"/>
                </a:cxn>
                <a:cxn ang="0">
                  <a:pos x="3198" y="158"/>
                </a:cxn>
                <a:cxn ang="0">
                  <a:pos x="3264" y="163"/>
                </a:cxn>
                <a:cxn ang="0">
                  <a:pos x="3332" y="172"/>
                </a:cxn>
                <a:cxn ang="0">
                  <a:pos x="3398" y="176"/>
                </a:cxn>
                <a:cxn ang="0">
                  <a:pos x="3466" y="186"/>
                </a:cxn>
                <a:cxn ang="0">
                  <a:pos x="3532" y="188"/>
                </a:cxn>
                <a:cxn ang="0">
                  <a:pos x="3600" y="190"/>
                </a:cxn>
                <a:cxn ang="0">
                  <a:pos x="3665" y="195"/>
                </a:cxn>
                <a:cxn ang="0">
                  <a:pos x="3733" y="199"/>
                </a:cxn>
                <a:cxn ang="0">
                  <a:pos x="3799" y="201"/>
                </a:cxn>
                <a:cxn ang="0">
                  <a:pos x="3867" y="206"/>
                </a:cxn>
                <a:cxn ang="0">
                  <a:pos x="3933" y="208"/>
                </a:cxn>
              </a:cxnLst>
              <a:rect l="0" t="0" r="r" b="b"/>
              <a:pathLst>
                <a:path w="3974" h="1698">
                  <a:moveTo>
                    <a:pt x="0" y="1630"/>
                  </a:moveTo>
                  <a:lnTo>
                    <a:pt x="14" y="1630"/>
                  </a:lnTo>
                  <a:lnTo>
                    <a:pt x="27" y="1630"/>
                  </a:lnTo>
                  <a:lnTo>
                    <a:pt x="41" y="1632"/>
                  </a:lnTo>
                  <a:lnTo>
                    <a:pt x="55" y="1630"/>
                  </a:lnTo>
                  <a:lnTo>
                    <a:pt x="68" y="1632"/>
                  </a:lnTo>
                  <a:lnTo>
                    <a:pt x="82" y="1632"/>
                  </a:lnTo>
                  <a:lnTo>
                    <a:pt x="95" y="1632"/>
                  </a:lnTo>
                  <a:lnTo>
                    <a:pt x="109" y="1632"/>
                  </a:lnTo>
                  <a:lnTo>
                    <a:pt x="120" y="1632"/>
                  </a:lnTo>
                  <a:lnTo>
                    <a:pt x="134" y="1630"/>
                  </a:lnTo>
                  <a:lnTo>
                    <a:pt x="148" y="1630"/>
                  </a:lnTo>
                  <a:lnTo>
                    <a:pt x="161" y="1632"/>
                  </a:lnTo>
                  <a:lnTo>
                    <a:pt x="175" y="1632"/>
                  </a:lnTo>
                  <a:lnTo>
                    <a:pt x="188" y="1632"/>
                  </a:lnTo>
                  <a:lnTo>
                    <a:pt x="202" y="1632"/>
                  </a:lnTo>
                  <a:lnTo>
                    <a:pt x="216" y="1632"/>
                  </a:lnTo>
                  <a:lnTo>
                    <a:pt x="229" y="1632"/>
                  </a:lnTo>
                  <a:lnTo>
                    <a:pt x="243" y="1632"/>
                  </a:lnTo>
                  <a:lnTo>
                    <a:pt x="254" y="1632"/>
                  </a:lnTo>
                  <a:lnTo>
                    <a:pt x="268" y="1632"/>
                  </a:lnTo>
                  <a:lnTo>
                    <a:pt x="281" y="1634"/>
                  </a:lnTo>
                  <a:lnTo>
                    <a:pt x="295" y="1632"/>
                  </a:lnTo>
                  <a:lnTo>
                    <a:pt x="309" y="1632"/>
                  </a:lnTo>
                  <a:lnTo>
                    <a:pt x="322" y="1632"/>
                  </a:lnTo>
                  <a:lnTo>
                    <a:pt x="336" y="1634"/>
                  </a:lnTo>
                  <a:lnTo>
                    <a:pt x="349" y="1634"/>
                  </a:lnTo>
                  <a:lnTo>
                    <a:pt x="363" y="1632"/>
                  </a:lnTo>
                  <a:lnTo>
                    <a:pt x="377" y="1634"/>
                  </a:lnTo>
                  <a:lnTo>
                    <a:pt x="388" y="1632"/>
                  </a:lnTo>
                  <a:lnTo>
                    <a:pt x="402" y="1634"/>
                  </a:lnTo>
                  <a:lnTo>
                    <a:pt x="415" y="1632"/>
                  </a:lnTo>
                  <a:lnTo>
                    <a:pt x="429" y="1632"/>
                  </a:lnTo>
                  <a:lnTo>
                    <a:pt x="442" y="1634"/>
                  </a:lnTo>
                  <a:lnTo>
                    <a:pt x="456" y="1632"/>
                  </a:lnTo>
                  <a:lnTo>
                    <a:pt x="470" y="1632"/>
                  </a:lnTo>
                  <a:lnTo>
                    <a:pt x="483" y="1632"/>
                  </a:lnTo>
                  <a:lnTo>
                    <a:pt x="497" y="1634"/>
                  </a:lnTo>
                  <a:lnTo>
                    <a:pt x="508" y="1632"/>
                  </a:lnTo>
                  <a:lnTo>
                    <a:pt x="522" y="1632"/>
                  </a:lnTo>
                  <a:lnTo>
                    <a:pt x="535" y="1632"/>
                  </a:lnTo>
                  <a:lnTo>
                    <a:pt x="549" y="1632"/>
                  </a:lnTo>
                  <a:lnTo>
                    <a:pt x="563" y="1632"/>
                  </a:lnTo>
                  <a:lnTo>
                    <a:pt x="576" y="1632"/>
                  </a:lnTo>
                  <a:lnTo>
                    <a:pt x="590" y="1627"/>
                  </a:lnTo>
                  <a:lnTo>
                    <a:pt x="603" y="1623"/>
                  </a:lnTo>
                  <a:lnTo>
                    <a:pt x="617" y="1630"/>
                  </a:lnTo>
                  <a:lnTo>
                    <a:pt x="631" y="1639"/>
                  </a:lnTo>
                  <a:lnTo>
                    <a:pt x="642" y="1639"/>
                  </a:lnTo>
                  <a:lnTo>
                    <a:pt x="656" y="1639"/>
                  </a:lnTo>
                  <a:lnTo>
                    <a:pt x="669" y="1698"/>
                  </a:lnTo>
                  <a:lnTo>
                    <a:pt x="683" y="1546"/>
                  </a:lnTo>
                  <a:lnTo>
                    <a:pt x="696" y="1374"/>
                  </a:lnTo>
                  <a:lnTo>
                    <a:pt x="710" y="1240"/>
                  </a:lnTo>
                  <a:lnTo>
                    <a:pt x="724" y="1140"/>
                  </a:lnTo>
                  <a:lnTo>
                    <a:pt x="737" y="1056"/>
                  </a:lnTo>
                  <a:lnTo>
                    <a:pt x="751" y="986"/>
                  </a:lnTo>
                  <a:lnTo>
                    <a:pt x="764" y="922"/>
                  </a:lnTo>
                  <a:lnTo>
                    <a:pt x="776" y="868"/>
                  </a:lnTo>
                  <a:lnTo>
                    <a:pt x="789" y="818"/>
                  </a:lnTo>
                  <a:lnTo>
                    <a:pt x="803" y="773"/>
                  </a:lnTo>
                  <a:lnTo>
                    <a:pt x="817" y="730"/>
                  </a:lnTo>
                  <a:lnTo>
                    <a:pt x="830" y="693"/>
                  </a:lnTo>
                  <a:lnTo>
                    <a:pt x="844" y="657"/>
                  </a:lnTo>
                  <a:lnTo>
                    <a:pt x="857" y="625"/>
                  </a:lnTo>
                  <a:lnTo>
                    <a:pt x="871" y="594"/>
                  </a:lnTo>
                  <a:lnTo>
                    <a:pt x="885" y="569"/>
                  </a:lnTo>
                  <a:lnTo>
                    <a:pt x="896" y="541"/>
                  </a:lnTo>
                  <a:lnTo>
                    <a:pt x="910" y="519"/>
                  </a:lnTo>
                  <a:lnTo>
                    <a:pt x="923" y="494"/>
                  </a:lnTo>
                  <a:lnTo>
                    <a:pt x="937" y="473"/>
                  </a:lnTo>
                  <a:lnTo>
                    <a:pt x="950" y="453"/>
                  </a:lnTo>
                  <a:lnTo>
                    <a:pt x="964" y="437"/>
                  </a:lnTo>
                  <a:lnTo>
                    <a:pt x="978" y="419"/>
                  </a:lnTo>
                  <a:lnTo>
                    <a:pt x="991" y="403"/>
                  </a:lnTo>
                  <a:lnTo>
                    <a:pt x="1005" y="387"/>
                  </a:lnTo>
                  <a:lnTo>
                    <a:pt x="1019" y="374"/>
                  </a:lnTo>
                  <a:lnTo>
                    <a:pt x="1030" y="360"/>
                  </a:lnTo>
                  <a:lnTo>
                    <a:pt x="1043" y="347"/>
                  </a:lnTo>
                  <a:lnTo>
                    <a:pt x="1057" y="335"/>
                  </a:lnTo>
                  <a:lnTo>
                    <a:pt x="1071" y="326"/>
                  </a:lnTo>
                  <a:lnTo>
                    <a:pt x="1084" y="315"/>
                  </a:lnTo>
                  <a:lnTo>
                    <a:pt x="1098" y="306"/>
                  </a:lnTo>
                  <a:lnTo>
                    <a:pt x="1111" y="297"/>
                  </a:lnTo>
                  <a:lnTo>
                    <a:pt x="1125" y="288"/>
                  </a:lnTo>
                  <a:lnTo>
                    <a:pt x="1139" y="281"/>
                  </a:lnTo>
                  <a:lnTo>
                    <a:pt x="1152" y="272"/>
                  </a:lnTo>
                  <a:lnTo>
                    <a:pt x="1164" y="263"/>
                  </a:lnTo>
                  <a:lnTo>
                    <a:pt x="1177" y="254"/>
                  </a:lnTo>
                  <a:lnTo>
                    <a:pt x="1191" y="247"/>
                  </a:lnTo>
                  <a:lnTo>
                    <a:pt x="1204" y="240"/>
                  </a:lnTo>
                  <a:lnTo>
                    <a:pt x="1218" y="233"/>
                  </a:lnTo>
                  <a:lnTo>
                    <a:pt x="1232" y="229"/>
                  </a:lnTo>
                  <a:lnTo>
                    <a:pt x="1245" y="224"/>
                  </a:lnTo>
                  <a:lnTo>
                    <a:pt x="1259" y="217"/>
                  </a:lnTo>
                  <a:lnTo>
                    <a:pt x="1273" y="213"/>
                  </a:lnTo>
                  <a:lnTo>
                    <a:pt x="1284" y="206"/>
                  </a:lnTo>
                  <a:lnTo>
                    <a:pt x="1297" y="199"/>
                  </a:lnTo>
                  <a:lnTo>
                    <a:pt x="1311" y="197"/>
                  </a:lnTo>
                  <a:lnTo>
                    <a:pt x="1325" y="190"/>
                  </a:lnTo>
                  <a:lnTo>
                    <a:pt x="1338" y="188"/>
                  </a:lnTo>
                  <a:lnTo>
                    <a:pt x="1352" y="181"/>
                  </a:lnTo>
                  <a:lnTo>
                    <a:pt x="1366" y="176"/>
                  </a:lnTo>
                  <a:lnTo>
                    <a:pt x="1379" y="174"/>
                  </a:lnTo>
                  <a:lnTo>
                    <a:pt x="1393" y="170"/>
                  </a:lnTo>
                  <a:lnTo>
                    <a:pt x="1406" y="165"/>
                  </a:lnTo>
                  <a:lnTo>
                    <a:pt x="1418" y="163"/>
                  </a:lnTo>
                  <a:lnTo>
                    <a:pt x="1431" y="158"/>
                  </a:lnTo>
                  <a:lnTo>
                    <a:pt x="1445" y="156"/>
                  </a:lnTo>
                  <a:lnTo>
                    <a:pt x="1459" y="154"/>
                  </a:lnTo>
                  <a:lnTo>
                    <a:pt x="1472" y="152"/>
                  </a:lnTo>
                  <a:lnTo>
                    <a:pt x="1486" y="147"/>
                  </a:lnTo>
                  <a:lnTo>
                    <a:pt x="1499" y="145"/>
                  </a:lnTo>
                  <a:lnTo>
                    <a:pt x="1513" y="140"/>
                  </a:lnTo>
                  <a:lnTo>
                    <a:pt x="1527" y="136"/>
                  </a:lnTo>
                  <a:lnTo>
                    <a:pt x="1540" y="136"/>
                  </a:lnTo>
                  <a:lnTo>
                    <a:pt x="1552" y="131"/>
                  </a:lnTo>
                  <a:lnTo>
                    <a:pt x="1565" y="129"/>
                  </a:lnTo>
                  <a:lnTo>
                    <a:pt x="1579" y="129"/>
                  </a:lnTo>
                  <a:lnTo>
                    <a:pt x="1592" y="124"/>
                  </a:lnTo>
                  <a:lnTo>
                    <a:pt x="1606" y="122"/>
                  </a:lnTo>
                  <a:lnTo>
                    <a:pt x="1620" y="120"/>
                  </a:lnTo>
                  <a:lnTo>
                    <a:pt x="1633" y="118"/>
                  </a:lnTo>
                  <a:lnTo>
                    <a:pt x="1647" y="118"/>
                  </a:lnTo>
                  <a:lnTo>
                    <a:pt x="1660" y="115"/>
                  </a:lnTo>
                  <a:lnTo>
                    <a:pt x="1672" y="113"/>
                  </a:lnTo>
                  <a:lnTo>
                    <a:pt x="1685" y="111"/>
                  </a:lnTo>
                  <a:lnTo>
                    <a:pt x="1699" y="108"/>
                  </a:lnTo>
                  <a:lnTo>
                    <a:pt x="1713" y="108"/>
                  </a:lnTo>
                  <a:lnTo>
                    <a:pt x="1726" y="104"/>
                  </a:lnTo>
                  <a:lnTo>
                    <a:pt x="1740" y="104"/>
                  </a:lnTo>
                  <a:lnTo>
                    <a:pt x="1753" y="102"/>
                  </a:lnTo>
                  <a:lnTo>
                    <a:pt x="1767" y="99"/>
                  </a:lnTo>
                  <a:lnTo>
                    <a:pt x="1781" y="99"/>
                  </a:lnTo>
                  <a:lnTo>
                    <a:pt x="1794" y="97"/>
                  </a:lnTo>
                  <a:lnTo>
                    <a:pt x="1806" y="95"/>
                  </a:lnTo>
                  <a:lnTo>
                    <a:pt x="1819" y="95"/>
                  </a:lnTo>
                  <a:lnTo>
                    <a:pt x="1833" y="93"/>
                  </a:lnTo>
                  <a:lnTo>
                    <a:pt x="1846" y="90"/>
                  </a:lnTo>
                  <a:lnTo>
                    <a:pt x="1860" y="88"/>
                  </a:lnTo>
                  <a:lnTo>
                    <a:pt x="1874" y="88"/>
                  </a:lnTo>
                  <a:lnTo>
                    <a:pt x="1887" y="86"/>
                  </a:lnTo>
                  <a:lnTo>
                    <a:pt x="1901" y="86"/>
                  </a:lnTo>
                  <a:lnTo>
                    <a:pt x="1914" y="84"/>
                  </a:lnTo>
                  <a:lnTo>
                    <a:pt x="1928" y="84"/>
                  </a:lnTo>
                  <a:lnTo>
                    <a:pt x="1939" y="81"/>
                  </a:lnTo>
                  <a:lnTo>
                    <a:pt x="1953" y="81"/>
                  </a:lnTo>
                  <a:lnTo>
                    <a:pt x="1967" y="81"/>
                  </a:lnTo>
                  <a:lnTo>
                    <a:pt x="1980" y="79"/>
                  </a:lnTo>
                  <a:lnTo>
                    <a:pt x="1994" y="79"/>
                  </a:lnTo>
                  <a:lnTo>
                    <a:pt x="2007" y="77"/>
                  </a:lnTo>
                  <a:lnTo>
                    <a:pt x="2021" y="77"/>
                  </a:lnTo>
                  <a:lnTo>
                    <a:pt x="2035" y="77"/>
                  </a:lnTo>
                  <a:lnTo>
                    <a:pt x="2048" y="74"/>
                  </a:lnTo>
                  <a:lnTo>
                    <a:pt x="2060" y="72"/>
                  </a:lnTo>
                  <a:lnTo>
                    <a:pt x="2073" y="72"/>
                  </a:lnTo>
                  <a:lnTo>
                    <a:pt x="2087" y="72"/>
                  </a:lnTo>
                  <a:lnTo>
                    <a:pt x="2100" y="70"/>
                  </a:lnTo>
                  <a:lnTo>
                    <a:pt x="2114" y="68"/>
                  </a:lnTo>
                  <a:lnTo>
                    <a:pt x="2128" y="65"/>
                  </a:lnTo>
                  <a:lnTo>
                    <a:pt x="2141" y="65"/>
                  </a:lnTo>
                  <a:lnTo>
                    <a:pt x="2155" y="65"/>
                  </a:lnTo>
                  <a:lnTo>
                    <a:pt x="2168" y="63"/>
                  </a:lnTo>
                  <a:lnTo>
                    <a:pt x="2182" y="63"/>
                  </a:lnTo>
                  <a:lnTo>
                    <a:pt x="2193" y="63"/>
                  </a:lnTo>
                  <a:lnTo>
                    <a:pt x="2207" y="63"/>
                  </a:lnTo>
                  <a:lnTo>
                    <a:pt x="2221" y="61"/>
                  </a:lnTo>
                  <a:lnTo>
                    <a:pt x="2234" y="61"/>
                  </a:lnTo>
                  <a:lnTo>
                    <a:pt x="2248" y="59"/>
                  </a:lnTo>
                  <a:lnTo>
                    <a:pt x="2261" y="59"/>
                  </a:lnTo>
                  <a:lnTo>
                    <a:pt x="2275" y="59"/>
                  </a:lnTo>
                  <a:lnTo>
                    <a:pt x="2289" y="59"/>
                  </a:lnTo>
                  <a:lnTo>
                    <a:pt x="2302" y="56"/>
                  </a:lnTo>
                  <a:lnTo>
                    <a:pt x="2316" y="54"/>
                  </a:lnTo>
                  <a:lnTo>
                    <a:pt x="2327" y="56"/>
                  </a:lnTo>
                  <a:lnTo>
                    <a:pt x="2341" y="54"/>
                  </a:lnTo>
                  <a:lnTo>
                    <a:pt x="2354" y="54"/>
                  </a:lnTo>
                  <a:lnTo>
                    <a:pt x="2368" y="54"/>
                  </a:lnTo>
                  <a:lnTo>
                    <a:pt x="2382" y="52"/>
                  </a:lnTo>
                  <a:lnTo>
                    <a:pt x="2395" y="52"/>
                  </a:lnTo>
                  <a:lnTo>
                    <a:pt x="2409" y="52"/>
                  </a:lnTo>
                  <a:lnTo>
                    <a:pt x="2422" y="50"/>
                  </a:lnTo>
                  <a:lnTo>
                    <a:pt x="2436" y="52"/>
                  </a:lnTo>
                  <a:lnTo>
                    <a:pt x="2447" y="50"/>
                  </a:lnTo>
                  <a:lnTo>
                    <a:pt x="2461" y="50"/>
                  </a:lnTo>
                  <a:lnTo>
                    <a:pt x="2475" y="47"/>
                  </a:lnTo>
                  <a:lnTo>
                    <a:pt x="2488" y="47"/>
                  </a:lnTo>
                  <a:lnTo>
                    <a:pt x="2502" y="47"/>
                  </a:lnTo>
                  <a:lnTo>
                    <a:pt x="2515" y="45"/>
                  </a:lnTo>
                  <a:lnTo>
                    <a:pt x="2529" y="47"/>
                  </a:lnTo>
                  <a:lnTo>
                    <a:pt x="2543" y="47"/>
                  </a:lnTo>
                  <a:lnTo>
                    <a:pt x="2556" y="45"/>
                  </a:lnTo>
                  <a:lnTo>
                    <a:pt x="2570" y="45"/>
                  </a:lnTo>
                  <a:lnTo>
                    <a:pt x="2581" y="45"/>
                  </a:lnTo>
                  <a:lnTo>
                    <a:pt x="2595" y="45"/>
                  </a:lnTo>
                  <a:lnTo>
                    <a:pt x="2608" y="56"/>
                  </a:lnTo>
                  <a:lnTo>
                    <a:pt x="2622" y="54"/>
                  </a:lnTo>
                  <a:lnTo>
                    <a:pt x="2636" y="102"/>
                  </a:lnTo>
                  <a:lnTo>
                    <a:pt x="2649" y="97"/>
                  </a:lnTo>
                  <a:lnTo>
                    <a:pt x="2663" y="0"/>
                  </a:lnTo>
                  <a:lnTo>
                    <a:pt x="2676" y="25"/>
                  </a:lnTo>
                  <a:lnTo>
                    <a:pt x="2690" y="43"/>
                  </a:lnTo>
                  <a:lnTo>
                    <a:pt x="2704" y="56"/>
                  </a:lnTo>
                  <a:lnTo>
                    <a:pt x="2715" y="65"/>
                  </a:lnTo>
                  <a:lnTo>
                    <a:pt x="2729" y="72"/>
                  </a:lnTo>
                  <a:lnTo>
                    <a:pt x="2742" y="74"/>
                  </a:lnTo>
                  <a:lnTo>
                    <a:pt x="2756" y="79"/>
                  </a:lnTo>
                  <a:lnTo>
                    <a:pt x="2769" y="84"/>
                  </a:lnTo>
                  <a:lnTo>
                    <a:pt x="2783" y="90"/>
                  </a:lnTo>
                  <a:lnTo>
                    <a:pt x="2797" y="97"/>
                  </a:lnTo>
                  <a:lnTo>
                    <a:pt x="2810" y="97"/>
                  </a:lnTo>
                  <a:lnTo>
                    <a:pt x="2824" y="102"/>
                  </a:lnTo>
                  <a:lnTo>
                    <a:pt x="2835" y="104"/>
                  </a:lnTo>
                  <a:lnTo>
                    <a:pt x="2849" y="108"/>
                  </a:lnTo>
                  <a:lnTo>
                    <a:pt x="2862" y="108"/>
                  </a:lnTo>
                  <a:lnTo>
                    <a:pt x="2876" y="111"/>
                  </a:lnTo>
                  <a:lnTo>
                    <a:pt x="2890" y="115"/>
                  </a:lnTo>
                  <a:lnTo>
                    <a:pt x="2903" y="118"/>
                  </a:lnTo>
                  <a:lnTo>
                    <a:pt x="2917" y="120"/>
                  </a:lnTo>
                  <a:lnTo>
                    <a:pt x="2930" y="124"/>
                  </a:lnTo>
                  <a:lnTo>
                    <a:pt x="2944" y="122"/>
                  </a:lnTo>
                  <a:lnTo>
                    <a:pt x="2958" y="124"/>
                  </a:lnTo>
                  <a:lnTo>
                    <a:pt x="2969" y="133"/>
                  </a:lnTo>
                  <a:lnTo>
                    <a:pt x="2983" y="138"/>
                  </a:lnTo>
                  <a:lnTo>
                    <a:pt x="2996" y="140"/>
                  </a:lnTo>
                  <a:lnTo>
                    <a:pt x="3010" y="145"/>
                  </a:lnTo>
                  <a:lnTo>
                    <a:pt x="3023" y="149"/>
                  </a:lnTo>
                  <a:lnTo>
                    <a:pt x="3037" y="147"/>
                  </a:lnTo>
                  <a:lnTo>
                    <a:pt x="3051" y="136"/>
                  </a:lnTo>
                  <a:lnTo>
                    <a:pt x="3064" y="133"/>
                  </a:lnTo>
                  <a:lnTo>
                    <a:pt x="3078" y="147"/>
                  </a:lnTo>
                  <a:lnTo>
                    <a:pt x="3092" y="158"/>
                  </a:lnTo>
                  <a:lnTo>
                    <a:pt x="3103" y="158"/>
                  </a:lnTo>
                  <a:lnTo>
                    <a:pt x="3116" y="152"/>
                  </a:lnTo>
                  <a:lnTo>
                    <a:pt x="3130" y="152"/>
                  </a:lnTo>
                  <a:lnTo>
                    <a:pt x="3144" y="154"/>
                  </a:lnTo>
                  <a:lnTo>
                    <a:pt x="3157" y="154"/>
                  </a:lnTo>
                  <a:lnTo>
                    <a:pt x="3171" y="154"/>
                  </a:lnTo>
                  <a:lnTo>
                    <a:pt x="3185" y="156"/>
                  </a:lnTo>
                  <a:lnTo>
                    <a:pt x="3198" y="158"/>
                  </a:lnTo>
                  <a:lnTo>
                    <a:pt x="3212" y="161"/>
                  </a:lnTo>
                  <a:lnTo>
                    <a:pt x="3223" y="161"/>
                  </a:lnTo>
                  <a:lnTo>
                    <a:pt x="3237" y="163"/>
                  </a:lnTo>
                  <a:lnTo>
                    <a:pt x="3250" y="165"/>
                  </a:lnTo>
                  <a:lnTo>
                    <a:pt x="3264" y="163"/>
                  </a:lnTo>
                  <a:lnTo>
                    <a:pt x="3278" y="167"/>
                  </a:lnTo>
                  <a:lnTo>
                    <a:pt x="3291" y="167"/>
                  </a:lnTo>
                  <a:lnTo>
                    <a:pt x="3305" y="167"/>
                  </a:lnTo>
                  <a:lnTo>
                    <a:pt x="3318" y="170"/>
                  </a:lnTo>
                  <a:lnTo>
                    <a:pt x="3332" y="172"/>
                  </a:lnTo>
                  <a:lnTo>
                    <a:pt x="3346" y="170"/>
                  </a:lnTo>
                  <a:lnTo>
                    <a:pt x="3357" y="172"/>
                  </a:lnTo>
                  <a:lnTo>
                    <a:pt x="3370" y="176"/>
                  </a:lnTo>
                  <a:lnTo>
                    <a:pt x="3384" y="176"/>
                  </a:lnTo>
                  <a:lnTo>
                    <a:pt x="3398" y="176"/>
                  </a:lnTo>
                  <a:lnTo>
                    <a:pt x="3411" y="181"/>
                  </a:lnTo>
                  <a:lnTo>
                    <a:pt x="3425" y="179"/>
                  </a:lnTo>
                  <a:lnTo>
                    <a:pt x="3439" y="179"/>
                  </a:lnTo>
                  <a:lnTo>
                    <a:pt x="3452" y="181"/>
                  </a:lnTo>
                  <a:lnTo>
                    <a:pt x="3466" y="186"/>
                  </a:lnTo>
                  <a:lnTo>
                    <a:pt x="3479" y="188"/>
                  </a:lnTo>
                  <a:lnTo>
                    <a:pt x="3491" y="188"/>
                  </a:lnTo>
                  <a:lnTo>
                    <a:pt x="3504" y="188"/>
                  </a:lnTo>
                  <a:lnTo>
                    <a:pt x="3518" y="190"/>
                  </a:lnTo>
                  <a:lnTo>
                    <a:pt x="3532" y="188"/>
                  </a:lnTo>
                  <a:lnTo>
                    <a:pt x="3545" y="186"/>
                  </a:lnTo>
                  <a:lnTo>
                    <a:pt x="3559" y="186"/>
                  </a:lnTo>
                  <a:lnTo>
                    <a:pt x="3572" y="190"/>
                  </a:lnTo>
                  <a:lnTo>
                    <a:pt x="3586" y="190"/>
                  </a:lnTo>
                  <a:lnTo>
                    <a:pt x="3600" y="190"/>
                  </a:lnTo>
                  <a:lnTo>
                    <a:pt x="3611" y="192"/>
                  </a:lnTo>
                  <a:lnTo>
                    <a:pt x="3625" y="192"/>
                  </a:lnTo>
                  <a:lnTo>
                    <a:pt x="3638" y="192"/>
                  </a:lnTo>
                  <a:lnTo>
                    <a:pt x="3652" y="195"/>
                  </a:lnTo>
                  <a:lnTo>
                    <a:pt x="3665" y="195"/>
                  </a:lnTo>
                  <a:lnTo>
                    <a:pt x="3679" y="195"/>
                  </a:lnTo>
                  <a:lnTo>
                    <a:pt x="3693" y="195"/>
                  </a:lnTo>
                  <a:lnTo>
                    <a:pt x="3706" y="197"/>
                  </a:lnTo>
                  <a:lnTo>
                    <a:pt x="3720" y="197"/>
                  </a:lnTo>
                  <a:lnTo>
                    <a:pt x="3733" y="199"/>
                  </a:lnTo>
                  <a:lnTo>
                    <a:pt x="3745" y="199"/>
                  </a:lnTo>
                  <a:lnTo>
                    <a:pt x="3758" y="199"/>
                  </a:lnTo>
                  <a:lnTo>
                    <a:pt x="3772" y="201"/>
                  </a:lnTo>
                  <a:lnTo>
                    <a:pt x="3786" y="201"/>
                  </a:lnTo>
                  <a:lnTo>
                    <a:pt x="3799" y="201"/>
                  </a:lnTo>
                  <a:lnTo>
                    <a:pt x="3813" y="204"/>
                  </a:lnTo>
                  <a:lnTo>
                    <a:pt x="3826" y="204"/>
                  </a:lnTo>
                  <a:lnTo>
                    <a:pt x="3840" y="204"/>
                  </a:lnTo>
                  <a:lnTo>
                    <a:pt x="3854" y="204"/>
                  </a:lnTo>
                  <a:lnTo>
                    <a:pt x="3867" y="206"/>
                  </a:lnTo>
                  <a:lnTo>
                    <a:pt x="3879" y="208"/>
                  </a:lnTo>
                  <a:lnTo>
                    <a:pt x="3892" y="208"/>
                  </a:lnTo>
                  <a:lnTo>
                    <a:pt x="3906" y="208"/>
                  </a:lnTo>
                  <a:lnTo>
                    <a:pt x="3919" y="208"/>
                  </a:lnTo>
                  <a:lnTo>
                    <a:pt x="3933" y="208"/>
                  </a:lnTo>
                  <a:lnTo>
                    <a:pt x="3947" y="208"/>
                  </a:lnTo>
                  <a:lnTo>
                    <a:pt x="3960" y="210"/>
                  </a:lnTo>
                  <a:lnTo>
                    <a:pt x="3974" y="213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533400" y="3962400"/>
            <a:ext cx="2438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sz="1200" dirty="0" smtClean="0">
                <a:solidFill>
                  <a:prstClr val="black"/>
                </a:solidFill>
              </a:rPr>
              <a:t>	                           </a:t>
            </a:r>
            <a:r>
              <a:rPr lang="en-US" sz="1200" dirty="0" err="1" smtClean="0">
                <a:solidFill>
                  <a:prstClr val="black"/>
                </a:solidFill>
              </a:rPr>
              <a:t>Req</a:t>
            </a:r>
            <a:endParaRPr lang="en-US" sz="1200" dirty="0" smtClean="0">
              <a:solidFill>
                <a:prstClr val="black"/>
              </a:solidFill>
            </a:endParaRPr>
          </a:p>
          <a:p>
            <a:r>
              <a:rPr lang="en-US" sz="1200" dirty="0" err="1" smtClean="0">
                <a:solidFill>
                  <a:prstClr val="black"/>
                </a:solidFill>
              </a:rPr>
              <a:t>ConS</a:t>
            </a:r>
            <a:r>
              <a:rPr lang="en-US" sz="1200" dirty="0" smtClean="0">
                <a:solidFill>
                  <a:prstClr val="black"/>
                </a:solidFill>
              </a:rPr>
              <a:t> 140 #86 - A32	332</a:t>
            </a:r>
          </a:p>
          <a:p>
            <a:r>
              <a:rPr lang="en-US" sz="1200" dirty="0" err="1" smtClean="0">
                <a:solidFill>
                  <a:prstClr val="black"/>
                </a:solidFill>
              </a:rPr>
              <a:t>ConS</a:t>
            </a:r>
            <a:r>
              <a:rPr lang="en-US" sz="1200" dirty="0" smtClean="0">
                <a:solidFill>
                  <a:prstClr val="black"/>
                </a:solidFill>
              </a:rPr>
              <a:t> 140 #86 - A32	331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4191000" y="4038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 	                                                   </a:t>
            </a:r>
            <a:r>
              <a:rPr lang="en-US" sz="1200" dirty="0" err="1" smtClean="0">
                <a:solidFill>
                  <a:prstClr val="black"/>
                </a:solidFill>
              </a:rPr>
              <a:t>Req</a:t>
            </a:r>
            <a:r>
              <a:rPr lang="en-US" sz="1200" dirty="0" smtClean="0">
                <a:solidFill>
                  <a:prstClr val="black"/>
                </a:solidFill>
              </a:rPr>
              <a:t>          </a:t>
            </a:r>
            <a:r>
              <a:rPr lang="en-US" sz="1200" dirty="0" err="1" smtClean="0">
                <a:solidFill>
                  <a:prstClr val="black"/>
                </a:solidFill>
              </a:rPr>
              <a:t>Ab</a:t>
            </a:r>
            <a:r>
              <a:rPr lang="en-US" sz="1200" dirty="0" smtClean="0">
                <a:solidFill>
                  <a:prstClr val="black"/>
                </a:solidFill>
              </a:rPr>
              <a:t> binding ratio</a:t>
            </a:r>
          </a:p>
          <a:p>
            <a:r>
              <a:rPr lang="en-US" sz="1200" dirty="0" err="1" smtClean="0">
                <a:solidFill>
                  <a:prstClr val="black"/>
                </a:solidFill>
              </a:rPr>
              <a:t>ConS</a:t>
            </a:r>
            <a:r>
              <a:rPr lang="en-US" sz="1200" dirty="0" smtClean="0">
                <a:solidFill>
                  <a:prstClr val="black"/>
                </a:solidFill>
              </a:rPr>
              <a:t> 140 #86 + B12 - A32	                          274                   0.825</a:t>
            </a:r>
          </a:p>
          <a:p>
            <a:r>
              <a:rPr lang="en-US" sz="1200" dirty="0" err="1" smtClean="0">
                <a:solidFill>
                  <a:prstClr val="black"/>
                </a:solidFill>
              </a:rPr>
              <a:t>ConS</a:t>
            </a:r>
            <a:r>
              <a:rPr lang="en-US" sz="1200" dirty="0" smtClean="0">
                <a:solidFill>
                  <a:prstClr val="black"/>
                </a:solidFill>
              </a:rPr>
              <a:t> 140 #86 +B12-ALEXA488- A32	250	0.755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990600" y="5029200"/>
            <a:ext cx="630642" cy="316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</a:rPr>
              <a:t>ConS</a:t>
            </a:r>
            <a:r>
              <a:rPr lang="en-US" sz="1200" b="1" dirty="0" smtClean="0">
                <a:solidFill>
                  <a:prstClr val="black"/>
                </a:solidFill>
              </a:rPr>
              <a:t> 140</a:t>
            </a:r>
            <a:endParaRPr lang="en-US" sz="1200" b="1" dirty="0">
              <a:solidFill>
                <a:prstClr val="black"/>
              </a:solidFill>
            </a:endParaRPr>
          </a:p>
        </p:txBody>
      </p:sp>
      <p:grpSp>
        <p:nvGrpSpPr>
          <p:cNvPr id="164" name="Group 14"/>
          <p:cNvGrpSpPr/>
          <p:nvPr/>
        </p:nvGrpSpPr>
        <p:grpSpPr>
          <a:xfrm>
            <a:off x="1070765" y="5291422"/>
            <a:ext cx="175392" cy="298106"/>
            <a:chOff x="914400" y="2209800"/>
            <a:chExt cx="314325" cy="333375"/>
          </a:xfrm>
        </p:grpSpPr>
        <p:sp>
          <p:nvSpPr>
            <p:cNvPr id="177" name="Oval 12"/>
            <p:cNvSpPr/>
            <p:nvPr/>
          </p:nvSpPr>
          <p:spPr>
            <a:xfrm>
              <a:off x="914400" y="2209800"/>
              <a:ext cx="304800" cy="15240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8" name="Oval 177"/>
            <p:cNvSpPr/>
            <p:nvPr/>
          </p:nvSpPr>
          <p:spPr>
            <a:xfrm>
              <a:off x="923925" y="2305050"/>
              <a:ext cx="304800" cy="15240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923925" y="2390775"/>
              <a:ext cx="304800" cy="15240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66" name="Rectangle 165"/>
          <p:cNvSpPr/>
          <p:nvPr/>
        </p:nvSpPr>
        <p:spPr>
          <a:xfrm>
            <a:off x="1691640" y="5952166"/>
            <a:ext cx="1280160" cy="6813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7" name="Right Arrow 166"/>
          <p:cNvSpPr/>
          <p:nvPr/>
        </p:nvSpPr>
        <p:spPr>
          <a:xfrm>
            <a:off x="1325880" y="5359568"/>
            <a:ext cx="382673" cy="109020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635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1651000" y="5964938"/>
            <a:ext cx="719910" cy="283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</a:rPr>
              <a:t>A32 </a:t>
            </a:r>
            <a:endParaRPr lang="en-US" sz="1200" b="1" dirty="0">
              <a:solidFill>
                <a:prstClr val="black"/>
              </a:solidFill>
            </a:endParaRPr>
          </a:p>
        </p:txBody>
      </p:sp>
      <p:grpSp>
        <p:nvGrpSpPr>
          <p:cNvPr id="169" name="Group 7"/>
          <p:cNvGrpSpPr/>
          <p:nvPr/>
        </p:nvGrpSpPr>
        <p:grpSpPr>
          <a:xfrm>
            <a:off x="1813561" y="5689936"/>
            <a:ext cx="239171" cy="272554"/>
            <a:chOff x="1704975" y="1771650"/>
            <a:chExt cx="1000125" cy="895350"/>
          </a:xfrm>
        </p:grpSpPr>
        <p:sp>
          <p:nvSpPr>
            <p:cNvPr id="175" name="Freeform 174"/>
            <p:cNvSpPr/>
            <p:nvPr/>
          </p:nvSpPr>
          <p:spPr>
            <a:xfrm>
              <a:off x="1704975" y="1771650"/>
              <a:ext cx="447675" cy="895350"/>
            </a:xfrm>
            <a:custGeom>
              <a:avLst/>
              <a:gdLst>
                <a:gd name="connsiteX0" fmla="*/ 0 w 447675"/>
                <a:gd name="connsiteY0" fmla="*/ 0 h 895350"/>
                <a:gd name="connsiteX1" fmla="*/ 447675 w 447675"/>
                <a:gd name="connsiteY1" fmla="*/ 295275 h 895350"/>
                <a:gd name="connsiteX2" fmla="*/ 438150 w 447675"/>
                <a:gd name="connsiteY2" fmla="*/ 89535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7675" h="895350">
                  <a:moveTo>
                    <a:pt x="0" y="0"/>
                  </a:moveTo>
                  <a:lnTo>
                    <a:pt x="447675" y="295275"/>
                  </a:lnTo>
                  <a:lnTo>
                    <a:pt x="438150" y="895350"/>
                  </a:ln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175"/>
            <p:cNvSpPr/>
            <p:nvPr/>
          </p:nvSpPr>
          <p:spPr>
            <a:xfrm flipH="1">
              <a:off x="2257425" y="1771650"/>
              <a:ext cx="447675" cy="895350"/>
            </a:xfrm>
            <a:custGeom>
              <a:avLst/>
              <a:gdLst>
                <a:gd name="connsiteX0" fmla="*/ 0 w 447675"/>
                <a:gd name="connsiteY0" fmla="*/ 0 h 895350"/>
                <a:gd name="connsiteX1" fmla="*/ 447675 w 447675"/>
                <a:gd name="connsiteY1" fmla="*/ 295275 h 895350"/>
                <a:gd name="connsiteX2" fmla="*/ 438150 w 447675"/>
                <a:gd name="connsiteY2" fmla="*/ 89535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7675" h="895350">
                  <a:moveTo>
                    <a:pt x="0" y="0"/>
                  </a:moveTo>
                  <a:lnTo>
                    <a:pt x="447675" y="295275"/>
                  </a:lnTo>
                  <a:lnTo>
                    <a:pt x="438150" y="895350"/>
                  </a:ln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71" name="TextBox 170"/>
          <p:cNvSpPr txBox="1"/>
          <p:nvPr/>
        </p:nvSpPr>
        <p:spPr>
          <a:xfrm>
            <a:off x="2122714" y="5964938"/>
            <a:ext cx="571953" cy="283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>
              <a:solidFill>
                <a:prstClr val="black"/>
              </a:solidFill>
            </a:endParaRPr>
          </a:p>
        </p:txBody>
      </p:sp>
      <p:grpSp>
        <p:nvGrpSpPr>
          <p:cNvPr id="182" name="Group 181"/>
          <p:cNvGrpSpPr/>
          <p:nvPr/>
        </p:nvGrpSpPr>
        <p:grpSpPr>
          <a:xfrm>
            <a:off x="5410187" y="5105400"/>
            <a:ext cx="1600205" cy="1136528"/>
            <a:chOff x="6095987" y="2667001"/>
            <a:chExt cx="1600205" cy="1136528"/>
          </a:xfrm>
        </p:grpSpPr>
        <p:grpSp>
          <p:nvGrpSpPr>
            <p:cNvPr id="183" name="Group 46"/>
            <p:cNvGrpSpPr/>
            <p:nvPr/>
          </p:nvGrpSpPr>
          <p:grpSpPr>
            <a:xfrm>
              <a:off x="6095987" y="2667001"/>
              <a:ext cx="1600205" cy="1136528"/>
              <a:chOff x="518160" y="381000"/>
              <a:chExt cx="5120640" cy="2317409"/>
            </a:xfrm>
          </p:grpSpPr>
          <p:sp>
            <p:nvSpPr>
              <p:cNvPr id="193" name="Rectangle 192"/>
              <p:cNvSpPr/>
              <p:nvPr/>
            </p:nvSpPr>
            <p:spPr>
              <a:xfrm>
                <a:off x="2438400" y="2007870"/>
                <a:ext cx="3200400" cy="12573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4" name="Right Arrow 193"/>
              <p:cNvSpPr/>
              <p:nvPr/>
            </p:nvSpPr>
            <p:spPr>
              <a:xfrm>
                <a:off x="1524000" y="914400"/>
                <a:ext cx="956682" cy="201166"/>
              </a:xfrm>
              <a:prstGeom prst="rightArrow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>
                <a:off x="518160" y="381000"/>
                <a:ext cx="1155184" cy="5648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solidFill>
                      <a:prstClr val="black"/>
                    </a:solidFill>
                  </a:rPr>
                  <a:t>Ab</a:t>
                </a:r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>
                <a:off x="1981200" y="2090112"/>
                <a:ext cx="1447805" cy="564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black"/>
                    </a:solidFill>
                  </a:rPr>
                  <a:t>A32 </a:t>
                </a:r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97" name="Group 7"/>
              <p:cNvGrpSpPr/>
              <p:nvPr/>
            </p:nvGrpSpPr>
            <p:grpSpPr>
              <a:xfrm>
                <a:off x="2743202" y="1524000"/>
                <a:ext cx="597928" cy="502920"/>
                <a:chOff x="1704975" y="1771650"/>
                <a:chExt cx="1000125" cy="895350"/>
              </a:xfrm>
            </p:grpSpPr>
            <p:sp>
              <p:nvSpPr>
                <p:cNvPr id="210" name="Freeform 209"/>
                <p:cNvSpPr/>
                <p:nvPr/>
              </p:nvSpPr>
              <p:spPr>
                <a:xfrm>
                  <a:off x="170497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1" name="Freeform 210"/>
                <p:cNvSpPr/>
                <p:nvPr/>
              </p:nvSpPr>
              <p:spPr>
                <a:xfrm flipH="1">
                  <a:off x="225742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00" name="TextBox 199"/>
              <p:cNvSpPr txBox="1"/>
              <p:nvPr/>
            </p:nvSpPr>
            <p:spPr>
              <a:xfrm>
                <a:off x="4800601" y="2133601"/>
                <a:ext cx="591137" cy="5648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02" name="Group 8"/>
              <p:cNvGrpSpPr/>
              <p:nvPr/>
            </p:nvGrpSpPr>
            <p:grpSpPr>
              <a:xfrm>
                <a:off x="838202" y="762000"/>
                <a:ext cx="597928" cy="502920"/>
                <a:chOff x="1704975" y="1771650"/>
                <a:chExt cx="1000125" cy="895350"/>
              </a:xfrm>
            </p:grpSpPr>
            <p:sp>
              <p:nvSpPr>
                <p:cNvPr id="203" name="Freeform 202"/>
                <p:cNvSpPr/>
                <p:nvPr/>
              </p:nvSpPr>
              <p:spPr>
                <a:xfrm>
                  <a:off x="170497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4" name="Freeform 203"/>
                <p:cNvSpPr/>
                <p:nvPr/>
              </p:nvSpPr>
              <p:spPr>
                <a:xfrm flipH="1">
                  <a:off x="225742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85" name="Group 14"/>
            <p:cNvGrpSpPr/>
            <p:nvPr/>
          </p:nvGrpSpPr>
          <p:grpSpPr>
            <a:xfrm>
              <a:off x="6934200" y="2971800"/>
              <a:ext cx="141662" cy="291308"/>
              <a:chOff x="914400" y="2209800"/>
              <a:chExt cx="314325" cy="333375"/>
            </a:xfrm>
          </p:grpSpPr>
          <p:sp>
            <p:nvSpPr>
              <p:cNvPr id="186" name="Oval 185"/>
              <p:cNvSpPr/>
              <p:nvPr/>
            </p:nvSpPr>
            <p:spPr>
              <a:xfrm>
                <a:off x="914400" y="2209800"/>
                <a:ext cx="304800" cy="1524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923925" y="2305050"/>
                <a:ext cx="304800" cy="1524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923925" y="2390775"/>
                <a:ext cx="304800" cy="1524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92" name="Group 7"/>
          <p:cNvGrpSpPr/>
          <p:nvPr/>
        </p:nvGrpSpPr>
        <p:grpSpPr>
          <a:xfrm>
            <a:off x="2452288" y="5692375"/>
            <a:ext cx="239171" cy="272554"/>
            <a:chOff x="1704975" y="1771650"/>
            <a:chExt cx="1000125" cy="895350"/>
          </a:xfrm>
        </p:grpSpPr>
        <p:sp>
          <p:nvSpPr>
            <p:cNvPr id="198" name="Freeform 197"/>
            <p:cNvSpPr/>
            <p:nvPr/>
          </p:nvSpPr>
          <p:spPr>
            <a:xfrm>
              <a:off x="1704975" y="1771650"/>
              <a:ext cx="447675" cy="895350"/>
            </a:xfrm>
            <a:custGeom>
              <a:avLst/>
              <a:gdLst>
                <a:gd name="connsiteX0" fmla="*/ 0 w 447675"/>
                <a:gd name="connsiteY0" fmla="*/ 0 h 895350"/>
                <a:gd name="connsiteX1" fmla="*/ 447675 w 447675"/>
                <a:gd name="connsiteY1" fmla="*/ 295275 h 895350"/>
                <a:gd name="connsiteX2" fmla="*/ 438150 w 447675"/>
                <a:gd name="connsiteY2" fmla="*/ 89535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7675" h="895350">
                  <a:moveTo>
                    <a:pt x="0" y="0"/>
                  </a:moveTo>
                  <a:lnTo>
                    <a:pt x="447675" y="295275"/>
                  </a:lnTo>
                  <a:lnTo>
                    <a:pt x="438150" y="895350"/>
                  </a:ln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98"/>
            <p:cNvSpPr/>
            <p:nvPr/>
          </p:nvSpPr>
          <p:spPr>
            <a:xfrm flipH="1">
              <a:off x="2257425" y="1771650"/>
              <a:ext cx="447675" cy="895350"/>
            </a:xfrm>
            <a:custGeom>
              <a:avLst/>
              <a:gdLst>
                <a:gd name="connsiteX0" fmla="*/ 0 w 447675"/>
                <a:gd name="connsiteY0" fmla="*/ 0 h 895350"/>
                <a:gd name="connsiteX1" fmla="*/ 447675 w 447675"/>
                <a:gd name="connsiteY1" fmla="*/ 295275 h 895350"/>
                <a:gd name="connsiteX2" fmla="*/ 438150 w 447675"/>
                <a:gd name="connsiteY2" fmla="*/ 89535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7675" h="895350">
                  <a:moveTo>
                    <a:pt x="0" y="0"/>
                  </a:moveTo>
                  <a:lnTo>
                    <a:pt x="447675" y="295275"/>
                  </a:lnTo>
                  <a:lnTo>
                    <a:pt x="438150" y="895350"/>
                  </a:ln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01" name="TextBox 200"/>
          <p:cNvSpPr txBox="1"/>
          <p:nvPr/>
        </p:nvSpPr>
        <p:spPr>
          <a:xfrm>
            <a:off x="2331720" y="6020304"/>
            <a:ext cx="719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</a:rPr>
              <a:t>Control </a:t>
            </a:r>
            <a:r>
              <a:rPr lang="en-US" sz="1200" b="1" dirty="0" err="1" smtClean="0">
                <a:solidFill>
                  <a:prstClr val="black"/>
                </a:solidFill>
              </a:rPr>
              <a:t>IgG</a:t>
            </a:r>
            <a:r>
              <a:rPr lang="en-US" sz="1200" b="1" dirty="0" smtClean="0">
                <a:solidFill>
                  <a:prstClr val="black"/>
                </a:solidFill>
              </a:rPr>
              <a:t> </a:t>
            </a:r>
            <a:endParaRPr lang="en-US" sz="1200" b="1" dirty="0">
              <a:solidFill>
                <a:prstClr val="black"/>
              </a:solidFill>
            </a:endParaRPr>
          </a:p>
        </p:txBody>
      </p:sp>
      <p:grpSp>
        <p:nvGrpSpPr>
          <p:cNvPr id="205" name="Group 7"/>
          <p:cNvGrpSpPr/>
          <p:nvPr/>
        </p:nvGrpSpPr>
        <p:grpSpPr>
          <a:xfrm>
            <a:off x="6727698" y="5632737"/>
            <a:ext cx="239171" cy="272554"/>
            <a:chOff x="1704975" y="1771650"/>
            <a:chExt cx="1000125" cy="895350"/>
          </a:xfrm>
        </p:grpSpPr>
        <p:sp>
          <p:nvSpPr>
            <p:cNvPr id="206" name="Freeform 205"/>
            <p:cNvSpPr/>
            <p:nvPr/>
          </p:nvSpPr>
          <p:spPr>
            <a:xfrm>
              <a:off x="1704975" y="1771650"/>
              <a:ext cx="447675" cy="895350"/>
            </a:xfrm>
            <a:custGeom>
              <a:avLst/>
              <a:gdLst>
                <a:gd name="connsiteX0" fmla="*/ 0 w 447675"/>
                <a:gd name="connsiteY0" fmla="*/ 0 h 895350"/>
                <a:gd name="connsiteX1" fmla="*/ 447675 w 447675"/>
                <a:gd name="connsiteY1" fmla="*/ 295275 h 895350"/>
                <a:gd name="connsiteX2" fmla="*/ 438150 w 447675"/>
                <a:gd name="connsiteY2" fmla="*/ 89535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7675" h="895350">
                  <a:moveTo>
                    <a:pt x="0" y="0"/>
                  </a:moveTo>
                  <a:lnTo>
                    <a:pt x="447675" y="295275"/>
                  </a:lnTo>
                  <a:lnTo>
                    <a:pt x="438150" y="895350"/>
                  </a:ln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206"/>
            <p:cNvSpPr/>
            <p:nvPr/>
          </p:nvSpPr>
          <p:spPr>
            <a:xfrm flipH="1">
              <a:off x="2257425" y="1771650"/>
              <a:ext cx="447675" cy="895350"/>
            </a:xfrm>
            <a:custGeom>
              <a:avLst/>
              <a:gdLst>
                <a:gd name="connsiteX0" fmla="*/ 0 w 447675"/>
                <a:gd name="connsiteY0" fmla="*/ 0 h 895350"/>
                <a:gd name="connsiteX1" fmla="*/ 447675 w 447675"/>
                <a:gd name="connsiteY1" fmla="*/ 295275 h 895350"/>
                <a:gd name="connsiteX2" fmla="*/ 438150 w 447675"/>
                <a:gd name="connsiteY2" fmla="*/ 89535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7675" h="895350">
                  <a:moveTo>
                    <a:pt x="0" y="0"/>
                  </a:moveTo>
                  <a:lnTo>
                    <a:pt x="447675" y="295275"/>
                  </a:lnTo>
                  <a:lnTo>
                    <a:pt x="438150" y="895350"/>
                  </a:ln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08" name="TextBox 207"/>
          <p:cNvSpPr txBox="1"/>
          <p:nvPr/>
        </p:nvSpPr>
        <p:spPr>
          <a:xfrm>
            <a:off x="6607130" y="5960666"/>
            <a:ext cx="719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</a:rPr>
              <a:t>Control </a:t>
            </a:r>
            <a:r>
              <a:rPr lang="en-US" sz="1200" b="1" dirty="0" err="1" smtClean="0">
                <a:solidFill>
                  <a:prstClr val="black"/>
                </a:solidFill>
              </a:rPr>
              <a:t>IgG</a:t>
            </a:r>
            <a:r>
              <a:rPr lang="en-US" sz="1200" b="1" dirty="0" smtClean="0">
                <a:solidFill>
                  <a:prstClr val="black"/>
                </a:solidFill>
              </a:rPr>
              <a:t> </a:t>
            </a:r>
            <a:endParaRPr lang="en-US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6200" y="60325"/>
            <a:ext cx="4038600" cy="3292475"/>
            <a:chOff x="-685800" y="1279525"/>
            <a:chExt cx="8610600" cy="4297363"/>
          </a:xfrm>
        </p:grpSpPr>
        <p:sp>
          <p:nvSpPr>
            <p:cNvPr id="2052" name="AutoShape 4"/>
            <p:cNvSpPr>
              <a:spLocks noChangeAspect="1" noChangeArrowheads="1" noTextEdit="1"/>
            </p:cNvSpPr>
            <p:nvPr/>
          </p:nvSpPr>
          <p:spPr bwMode="auto">
            <a:xfrm>
              <a:off x="-209550" y="1279525"/>
              <a:ext cx="7981950" cy="429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-209550" y="1279525"/>
              <a:ext cx="8134350" cy="42973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 flipV="1">
              <a:off x="298450" y="1606550"/>
              <a:ext cx="1588" cy="35306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 flipH="1">
              <a:off x="276225" y="51371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 flipH="1">
              <a:off x="276225" y="491807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58" name="Line 10"/>
            <p:cNvSpPr>
              <a:spLocks noChangeShapeType="1"/>
            </p:cNvSpPr>
            <p:nvPr/>
          </p:nvSpPr>
          <p:spPr bwMode="auto">
            <a:xfrm flipH="1">
              <a:off x="276225" y="469900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59" name="Line 11"/>
            <p:cNvSpPr>
              <a:spLocks noChangeShapeType="1"/>
            </p:cNvSpPr>
            <p:nvPr/>
          </p:nvSpPr>
          <p:spPr bwMode="auto">
            <a:xfrm flipH="1">
              <a:off x="276225" y="447992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0" name="Line 12"/>
            <p:cNvSpPr>
              <a:spLocks noChangeShapeType="1"/>
            </p:cNvSpPr>
            <p:nvPr/>
          </p:nvSpPr>
          <p:spPr bwMode="auto">
            <a:xfrm flipH="1">
              <a:off x="276225" y="425608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1" name="Line 13"/>
            <p:cNvSpPr>
              <a:spLocks noChangeShapeType="1"/>
            </p:cNvSpPr>
            <p:nvPr/>
          </p:nvSpPr>
          <p:spPr bwMode="auto">
            <a:xfrm flipH="1">
              <a:off x="276225" y="403701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 flipH="1">
              <a:off x="276225" y="38163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3" name="Line 15"/>
            <p:cNvSpPr>
              <a:spLocks noChangeShapeType="1"/>
            </p:cNvSpPr>
            <p:nvPr/>
          </p:nvSpPr>
          <p:spPr bwMode="auto">
            <a:xfrm flipH="1">
              <a:off x="276225" y="359410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 flipH="1">
              <a:off x="276225" y="337343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5" name="Line 17"/>
            <p:cNvSpPr>
              <a:spLocks noChangeShapeType="1"/>
            </p:cNvSpPr>
            <p:nvPr/>
          </p:nvSpPr>
          <p:spPr bwMode="auto">
            <a:xfrm flipH="1">
              <a:off x="276225" y="315436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6" name="Line 18"/>
            <p:cNvSpPr>
              <a:spLocks noChangeShapeType="1"/>
            </p:cNvSpPr>
            <p:nvPr/>
          </p:nvSpPr>
          <p:spPr bwMode="auto">
            <a:xfrm flipH="1">
              <a:off x="276225" y="293211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 flipH="1">
              <a:off x="276225" y="27114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76225" y="249237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69" name="Line 21"/>
            <p:cNvSpPr>
              <a:spLocks noChangeShapeType="1"/>
            </p:cNvSpPr>
            <p:nvPr/>
          </p:nvSpPr>
          <p:spPr bwMode="auto">
            <a:xfrm flipH="1">
              <a:off x="276225" y="226853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0" name="Line 22"/>
            <p:cNvSpPr>
              <a:spLocks noChangeShapeType="1"/>
            </p:cNvSpPr>
            <p:nvPr/>
          </p:nvSpPr>
          <p:spPr bwMode="auto">
            <a:xfrm flipH="1">
              <a:off x="276225" y="204946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1" name="Line 23"/>
            <p:cNvSpPr>
              <a:spLocks noChangeShapeType="1"/>
            </p:cNvSpPr>
            <p:nvPr/>
          </p:nvSpPr>
          <p:spPr bwMode="auto">
            <a:xfrm flipH="1">
              <a:off x="276225" y="183038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 flipH="1">
              <a:off x="276225" y="16065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47650" y="51371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4" name="Line 26"/>
            <p:cNvSpPr>
              <a:spLocks noChangeShapeType="1"/>
            </p:cNvSpPr>
            <p:nvPr/>
          </p:nvSpPr>
          <p:spPr bwMode="auto">
            <a:xfrm flipH="1">
              <a:off x="247650" y="469900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5" name="Line 27"/>
            <p:cNvSpPr>
              <a:spLocks noChangeShapeType="1"/>
            </p:cNvSpPr>
            <p:nvPr/>
          </p:nvSpPr>
          <p:spPr bwMode="auto">
            <a:xfrm flipH="1">
              <a:off x="247650" y="4256088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H="1">
              <a:off x="247650" y="38163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47650" y="3373438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8" name="Line 30"/>
            <p:cNvSpPr>
              <a:spLocks noChangeShapeType="1"/>
            </p:cNvSpPr>
            <p:nvPr/>
          </p:nvSpPr>
          <p:spPr bwMode="auto">
            <a:xfrm flipH="1">
              <a:off x="247650" y="293211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9" name="Line 31"/>
            <p:cNvSpPr>
              <a:spLocks noChangeShapeType="1"/>
            </p:cNvSpPr>
            <p:nvPr/>
          </p:nvSpPr>
          <p:spPr bwMode="auto">
            <a:xfrm flipH="1">
              <a:off x="247650" y="249237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 flipH="1">
              <a:off x="247650" y="204946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47650" y="16065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82" name="Rectangle 34"/>
            <p:cNvSpPr>
              <a:spLocks noChangeArrowheads="1"/>
            </p:cNvSpPr>
            <p:nvPr/>
          </p:nvSpPr>
          <p:spPr bwMode="auto">
            <a:xfrm>
              <a:off x="-318293" y="5059363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-50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83" name="Rectangle 35"/>
            <p:cNvSpPr>
              <a:spLocks noChangeArrowheads="1"/>
            </p:cNvSpPr>
            <p:nvPr/>
          </p:nvSpPr>
          <p:spPr bwMode="auto">
            <a:xfrm>
              <a:off x="-221455" y="4619625"/>
              <a:ext cx="1079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84" name="Rectangle 36"/>
            <p:cNvSpPr>
              <a:spLocks noChangeArrowheads="1"/>
            </p:cNvSpPr>
            <p:nvPr/>
          </p:nvSpPr>
          <p:spPr bwMode="auto">
            <a:xfrm>
              <a:off x="-283368" y="4176713"/>
              <a:ext cx="16986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85" name="Rectangle 37"/>
            <p:cNvSpPr>
              <a:spLocks noChangeArrowheads="1"/>
            </p:cNvSpPr>
            <p:nvPr/>
          </p:nvSpPr>
          <p:spPr bwMode="auto">
            <a:xfrm>
              <a:off x="-343693" y="3736975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86" name="Rectangle 38"/>
            <p:cNvSpPr>
              <a:spLocks noChangeArrowheads="1"/>
            </p:cNvSpPr>
            <p:nvPr/>
          </p:nvSpPr>
          <p:spPr bwMode="auto">
            <a:xfrm>
              <a:off x="-343693" y="3295650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87" name="Rectangle 39"/>
            <p:cNvSpPr>
              <a:spLocks noChangeArrowheads="1"/>
            </p:cNvSpPr>
            <p:nvPr/>
          </p:nvSpPr>
          <p:spPr bwMode="auto">
            <a:xfrm>
              <a:off x="-343693" y="2852738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88" name="Rectangle 40"/>
            <p:cNvSpPr>
              <a:spLocks noChangeArrowheads="1"/>
            </p:cNvSpPr>
            <p:nvPr/>
          </p:nvSpPr>
          <p:spPr bwMode="auto">
            <a:xfrm>
              <a:off x="-343693" y="2413000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89" name="Rectangle 41"/>
            <p:cNvSpPr>
              <a:spLocks noChangeArrowheads="1"/>
            </p:cNvSpPr>
            <p:nvPr/>
          </p:nvSpPr>
          <p:spPr bwMode="auto">
            <a:xfrm>
              <a:off x="-343693" y="1970088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300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90" name="Rectangle 42"/>
            <p:cNvSpPr>
              <a:spLocks noChangeArrowheads="1"/>
            </p:cNvSpPr>
            <p:nvPr/>
          </p:nvSpPr>
          <p:spPr bwMode="auto">
            <a:xfrm>
              <a:off x="-343693" y="1527175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350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91" name="Line 43"/>
            <p:cNvSpPr>
              <a:spLocks noChangeShapeType="1"/>
            </p:cNvSpPr>
            <p:nvPr/>
          </p:nvSpPr>
          <p:spPr bwMode="auto">
            <a:xfrm>
              <a:off x="298450" y="5137150"/>
              <a:ext cx="7294563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984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>
              <a:off x="90328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94" name="Line 46"/>
            <p:cNvSpPr>
              <a:spLocks noChangeShapeType="1"/>
            </p:cNvSpPr>
            <p:nvPr/>
          </p:nvSpPr>
          <p:spPr bwMode="auto">
            <a:xfrm>
              <a:off x="151130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95" name="Line 47"/>
            <p:cNvSpPr>
              <a:spLocks noChangeShapeType="1"/>
            </p:cNvSpPr>
            <p:nvPr/>
          </p:nvSpPr>
          <p:spPr bwMode="auto">
            <a:xfrm>
              <a:off x="211931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72891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33337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98" name="Line 50"/>
            <p:cNvSpPr>
              <a:spLocks noChangeShapeType="1"/>
            </p:cNvSpPr>
            <p:nvPr/>
          </p:nvSpPr>
          <p:spPr bwMode="auto">
            <a:xfrm>
              <a:off x="394176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99" name="Line 51"/>
            <p:cNvSpPr>
              <a:spLocks noChangeShapeType="1"/>
            </p:cNvSpPr>
            <p:nvPr/>
          </p:nvSpPr>
          <p:spPr bwMode="auto">
            <a:xfrm>
              <a:off x="454977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515937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>
              <a:off x="576421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2" name="Line 54"/>
            <p:cNvSpPr>
              <a:spLocks noChangeShapeType="1"/>
            </p:cNvSpPr>
            <p:nvPr/>
          </p:nvSpPr>
          <p:spPr bwMode="auto">
            <a:xfrm>
              <a:off x="637222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3" name="Line 55"/>
            <p:cNvSpPr>
              <a:spLocks noChangeShapeType="1"/>
            </p:cNvSpPr>
            <p:nvPr/>
          </p:nvSpPr>
          <p:spPr bwMode="auto">
            <a:xfrm>
              <a:off x="698023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7589838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>
              <a:off x="29845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6" name="Line 58"/>
            <p:cNvSpPr>
              <a:spLocks noChangeShapeType="1"/>
            </p:cNvSpPr>
            <p:nvPr/>
          </p:nvSpPr>
          <p:spPr bwMode="auto">
            <a:xfrm>
              <a:off x="151130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7" name="Line 59"/>
            <p:cNvSpPr>
              <a:spLocks noChangeShapeType="1"/>
            </p:cNvSpPr>
            <p:nvPr/>
          </p:nvSpPr>
          <p:spPr bwMode="auto">
            <a:xfrm>
              <a:off x="2728913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8" name="Line 60"/>
            <p:cNvSpPr>
              <a:spLocks noChangeShapeType="1"/>
            </p:cNvSpPr>
            <p:nvPr/>
          </p:nvSpPr>
          <p:spPr bwMode="auto">
            <a:xfrm>
              <a:off x="3944938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09" name="Line 61"/>
            <p:cNvSpPr>
              <a:spLocks noChangeShapeType="1"/>
            </p:cNvSpPr>
            <p:nvPr/>
          </p:nvSpPr>
          <p:spPr bwMode="auto">
            <a:xfrm>
              <a:off x="5159375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10" name="Line 62"/>
            <p:cNvSpPr>
              <a:spLocks noChangeShapeType="1"/>
            </p:cNvSpPr>
            <p:nvPr/>
          </p:nvSpPr>
          <p:spPr bwMode="auto">
            <a:xfrm>
              <a:off x="637540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11" name="Line 63"/>
            <p:cNvSpPr>
              <a:spLocks noChangeShapeType="1"/>
            </p:cNvSpPr>
            <p:nvPr/>
          </p:nvSpPr>
          <p:spPr bwMode="auto">
            <a:xfrm>
              <a:off x="7593013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12" name="Rectangle 64"/>
            <p:cNvSpPr>
              <a:spLocks noChangeArrowheads="1"/>
            </p:cNvSpPr>
            <p:nvPr/>
          </p:nvSpPr>
          <p:spPr bwMode="auto">
            <a:xfrm>
              <a:off x="207963" y="5224463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-50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13" name="Rectangle 65"/>
            <p:cNvSpPr>
              <a:spLocks noChangeArrowheads="1"/>
            </p:cNvSpPr>
            <p:nvPr/>
          </p:nvSpPr>
          <p:spPr bwMode="auto">
            <a:xfrm>
              <a:off x="1479550" y="5224463"/>
              <a:ext cx="1079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14" name="Rectangle 66"/>
            <p:cNvSpPr>
              <a:spLocks noChangeArrowheads="1"/>
            </p:cNvSpPr>
            <p:nvPr/>
          </p:nvSpPr>
          <p:spPr bwMode="auto">
            <a:xfrm>
              <a:off x="2660650" y="5224463"/>
              <a:ext cx="16986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3844925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16" name="Rectangle 68"/>
            <p:cNvSpPr>
              <a:spLocks noChangeArrowheads="1"/>
            </p:cNvSpPr>
            <p:nvPr/>
          </p:nvSpPr>
          <p:spPr bwMode="auto">
            <a:xfrm>
              <a:off x="5057775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17" name="Rectangle 69"/>
            <p:cNvSpPr>
              <a:spLocks noChangeArrowheads="1"/>
            </p:cNvSpPr>
            <p:nvPr/>
          </p:nvSpPr>
          <p:spPr bwMode="auto">
            <a:xfrm>
              <a:off x="6275388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18" name="Rectangle 70"/>
            <p:cNvSpPr>
              <a:spLocks noChangeArrowheads="1"/>
            </p:cNvSpPr>
            <p:nvPr/>
          </p:nvSpPr>
          <p:spPr bwMode="auto">
            <a:xfrm>
              <a:off x="7491413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19" name="Rectangle 71"/>
            <p:cNvSpPr>
              <a:spLocks noChangeArrowheads="1"/>
            </p:cNvSpPr>
            <p:nvPr/>
          </p:nvSpPr>
          <p:spPr bwMode="auto">
            <a:xfrm>
              <a:off x="3055938" y="1279525"/>
              <a:ext cx="1325563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smtClean="0">
                  <a:solidFill>
                    <a:srgbClr val="000000"/>
                  </a:solidFill>
                  <a:latin typeface="Arial" pitchFamily="34" charset="0"/>
                </a:rPr>
                <a:t>ConS gp140 #86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20" name="Rectangle 72"/>
            <p:cNvSpPr>
              <a:spLocks noChangeArrowheads="1"/>
            </p:cNvSpPr>
            <p:nvPr/>
          </p:nvSpPr>
          <p:spPr bwMode="auto">
            <a:xfrm>
              <a:off x="7661275" y="5418138"/>
              <a:ext cx="10160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s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21" name="Rectangle 73"/>
            <p:cNvSpPr>
              <a:spLocks noChangeArrowheads="1"/>
            </p:cNvSpPr>
            <p:nvPr/>
          </p:nvSpPr>
          <p:spPr bwMode="auto">
            <a:xfrm>
              <a:off x="3600450" y="5418138"/>
              <a:ext cx="2984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smtClean="0">
                  <a:solidFill>
                    <a:srgbClr val="000000"/>
                  </a:solidFill>
                  <a:latin typeface="Arial" pitchFamily="34" charset="0"/>
                </a:rPr>
                <a:t>Time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22" name="Rectangle 74"/>
            <p:cNvSpPr>
              <a:spLocks noChangeArrowheads="1"/>
            </p:cNvSpPr>
            <p:nvPr/>
          </p:nvSpPr>
          <p:spPr bwMode="auto">
            <a:xfrm>
              <a:off x="-386556" y="1333500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RU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23" name="Rectangle 75"/>
            <p:cNvSpPr>
              <a:spLocks noChangeArrowheads="1"/>
            </p:cNvSpPr>
            <p:nvPr/>
          </p:nvSpPr>
          <p:spPr bwMode="auto">
            <a:xfrm rot="5400000">
              <a:off x="-894556" y="3916363"/>
              <a:ext cx="56832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smtClean="0">
                  <a:solidFill>
                    <a:srgbClr val="000000"/>
                  </a:solidFill>
                  <a:latin typeface="Arial" pitchFamily="34" charset="0"/>
                </a:rPr>
                <a:t>Response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25" name="Rectangle 77"/>
            <p:cNvSpPr>
              <a:spLocks noChangeArrowheads="1"/>
            </p:cNvSpPr>
            <p:nvPr/>
          </p:nvSpPr>
          <p:spPr bwMode="auto">
            <a:xfrm>
              <a:off x="6997700" y="2130425"/>
              <a:ext cx="27251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</a:rPr>
                <a:t>A32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26" name="Line 78"/>
            <p:cNvSpPr>
              <a:spLocks noChangeShapeType="1"/>
            </p:cNvSpPr>
            <p:nvPr/>
          </p:nvSpPr>
          <p:spPr bwMode="auto">
            <a:xfrm>
              <a:off x="6781800" y="2209800"/>
              <a:ext cx="179388" cy="15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27" name="Rectangle 79"/>
            <p:cNvSpPr>
              <a:spLocks noChangeArrowheads="1"/>
            </p:cNvSpPr>
            <p:nvPr/>
          </p:nvSpPr>
          <p:spPr bwMode="auto">
            <a:xfrm>
              <a:off x="6997700" y="2397125"/>
              <a:ext cx="27251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</a:rPr>
                <a:t>A32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28" name="Line 80"/>
            <p:cNvSpPr>
              <a:spLocks noChangeShapeType="1"/>
            </p:cNvSpPr>
            <p:nvPr/>
          </p:nvSpPr>
          <p:spPr bwMode="auto">
            <a:xfrm>
              <a:off x="6781800" y="2474913"/>
              <a:ext cx="179388" cy="15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29" name="Freeform 81"/>
            <p:cNvSpPr>
              <a:spLocks/>
            </p:cNvSpPr>
            <p:nvPr/>
          </p:nvSpPr>
          <p:spPr bwMode="auto">
            <a:xfrm>
              <a:off x="344488" y="1693863"/>
              <a:ext cx="7197725" cy="3033713"/>
            </a:xfrm>
            <a:custGeom>
              <a:avLst/>
              <a:gdLst/>
              <a:ahLst/>
              <a:cxnLst>
                <a:cxn ang="0">
                  <a:pos x="62" y="1888"/>
                </a:cxn>
                <a:cxn ang="0">
                  <a:pos x="139" y="1891"/>
                </a:cxn>
                <a:cxn ang="0">
                  <a:pos x="216" y="1891"/>
                </a:cxn>
                <a:cxn ang="0">
                  <a:pos x="291" y="1893"/>
                </a:cxn>
                <a:cxn ang="0">
                  <a:pos x="368" y="1891"/>
                </a:cxn>
                <a:cxn ang="0">
                  <a:pos x="445" y="1893"/>
                </a:cxn>
                <a:cxn ang="0">
                  <a:pos x="522" y="1893"/>
                </a:cxn>
                <a:cxn ang="0">
                  <a:pos x="597" y="1893"/>
                </a:cxn>
                <a:cxn ang="0">
                  <a:pos x="674" y="1886"/>
                </a:cxn>
                <a:cxn ang="0">
                  <a:pos x="751" y="1884"/>
                </a:cxn>
                <a:cxn ang="0">
                  <a:pos x="828" y="1650"/>
                </a:cxn>
                <a:cxn ang="0">
                  <a:pos x="903" y="1464"/>
                </a:cxn>
                <a:cxn ang="0">
                  <a:pos x="980" y="1315"/>
                </a:cxn>
                <a:cxn ang="0">
                  <a:pos x="1057" y="1192"/>
                </a:cxn>
                <a:cxn ang="0">
                  <a:pos x="1134" y="1083"/>
                </a:cxn>
                <a:cxn ang="0">
                  <a:pos x="1211" y="995"/>
                </a:cxn>
                <a:cxn ang="0">
                  <a:pos x="1286" y="913"/>
                </a:cxn>
                <a:cxn ang="0">
                  <a:pos x="1363" y="839"/>
                </a:cxn>
                <a:cxn ang="0">
                  <a:pos x="1441" y="773"/>
                </a:cxn>
                <a:cxn ang="0">
                  <a:pos x="1518" y="714"/>
                </a:cxn>
                <a:cxn ang="0">
                  <a:pos x="1592" y="659"/>
                </a:cxn>
                <a:cxn ang="0">
                  <a:pos x="1670" y="607"/>
                </a:cxn>
                <a:cxn ang="0">
                  <a:pos x="1747" y="560"/>
                </a:cxn>
                <a:cxn ang="0">
                  <a:pos x="1824" y="517"/>
                </a:cxn>
                <a:cxn ang="0">
                  <a:pos x="1899" y="474"/>
                </a:cxn>
                <a:cxn ang="0">
                  <a:pos x="1976" y="437"/>
                </a:cxn>
                <a:cxn ang="0">
                  <a:pos x="2053" y="399"/>
                </a:cxn>
                <a:cxn ang="0">
                  <a:pos x="2130" y="362"/>
                </a:cxn>
                <a:cxn ang="0">
                  <a:pos x="2205" y="328"/>
                </a:cxn>
                <a:cxn ang="0">
                  <a:pos x="2282" y="299"/>
                </a:cxn>
                <a:cxn ang="0">
                  <a:pos x="2359" y="270"/>
                </a:cxn>
                <a:cxn ang="0">
                  <a:pos x="2436" y="240"/>
                </a:cxn>
                <a:cxn ang="0">
                  <a:pos x="2513" y="211"/>
                </a:cxn>
                <a:cxn ang="0">
                  <a:pos x="2588" y="183"/>
                </a:cxn>
                <a:cxn ang="0">
                  <a:pos x="2665" y="156"/>
                </a:cxn>
                <a:cxn ang="0">
                  <a:pos x="2742" y="131"/>
                </a:cxn>
                <a:cxn ang="0">
                  <a:pos x="2819" y="106"/>
                </a:cxn>
                <a:cxn ang="0">
                  <a:pos x="2894" y="81"/>
                </a:cxn>
                <a:cxn ang="0">
                  <a:pos x="2971" y="72"/>
                </a:cxn>
                <a:cxn ang="0">
                  <a:pos x="3049" y="11"/>
                </a:cxn>
                <a:cxn ang="0">
                  <a:pos x="3126" y="31"/>
                </a:cxn>
                <a:cxn ang="0">
                  <a:pos x="3201" y="36"/>
                </a:cxn>
                <a:cxn ang="0">
                  <a:pos x="3278" y="38"/>
                </a:cxn>
                <a:cxn ang="0">
                  <a:pos x="3355" y="34"/>
                </a:cxn>
                <a:cxn ang="0">
                  <a:pos x="3432" y="45"/>
                </a:cxn>
                <a:cxn ang="0">
                  <a:pos x="3509" y="47"/>
                </a:cxn>
                <a:cxn ang="0">
                  <a:pos x="3584" y="41"/>
                </a:cxn>
                <a:cxn ang="0">
                  <a:pos x="3661" y="43"/>
                </a:cxn>
                <a:cxn ang="0">
                  <a:pos x="3738" y="43"/>
                </a:cxn>
                <a:cxn ang="0">
                  <a:pos x="3815" y="43"/>
                </a:cxn>
                <a:cxn ang="0">
                  <a:pos x="3890" y="45"/>
                </a:cxn>
                <a:cxn ang="0">
                  <a:pos x="3967" y="47"/>
                </a:cxn>
                <a:cxn ang="0">
                  <a:pos x="4044" y="45"/>
                </a:cxn>
                <a:cxn ang="0">
                  <a:pos x="4121" y="45"/>
                </a:cxn>
                <a:cxn ang="0">
                  <a:pos x="4196" y="43"/>
                </a:cxn>
                <a:cxn ang="0">
                  <a:pos x="4273" y="45"/>
                </a:cxn>
                <a:cxn ang="0">
                  <a:pos x="4350" y="43"/>
                </a:cxn>
                <a:cxn ang="0">
                  <a:pos x="4428" y="45"/>
                </a:cxn>
                <a:cxn ang="0">
                  <a:pos x="4502" y="45"/>
                </a:cxn>
              </a:cxnLst>
              <a:rect l="0" t="0" r="r" b="b"/>
              <a:pathLst>
                <a:path w="4534" h="1911">
                  <a:moveTo>
                    <a:pt x="0" y="1888"/>
                  </a:moveTo>
                  <a:lnTo>
                    <a:pt x="16" y="1888"/>
                  </a:lnTo>
                  <a:lnTo>
                    <a:pt x="32" y="1888"/>
                  </a:lnTo>
                  <a:lnTo>
                    <a:pt x="46" y="1888"/>
                  </a:lnTo>
                  <a:lnTo>
                    <a:pt x="62" y="1888"/>
                  </a:lnTo>
                  <a:lnTo>
                    <a:pt x="77" y="1891"/>
                  </a:lnTo>
                  <a:lnTo>
                    <a:pt x="93" y="1891"/>
                  </a:lnTo>
                  <a:lnTo>
                    <a:pt x="107" y="1891"/>
                  </a:lnTo>
                  <a:lnTo>
                    <a:pt x="123" y="1891"/>
                  </a:lnTo>
                  <a:lnTo>
                    <a:pt x="139" y="1891"/>
                  </a:lnTo>
                  <a:lnTo>
                    <a:pt x="155" y="1891"/>
                  </a:lnTo>
                  <a:lnTo>
                    <a:pt x="168" y="1891"/>
                  </a:lnTo>
                  <a:lnTo>
                    <a:pt x="184" y="1891"/>
                  </a:lnTo>
                  <a:lnTo>
                    <a:pt x="200" y="1891"/>
                  </a:lnTo>
                  <a:lnTo>
                    <a:pt x="216" y="1891"/>
                  </a:lnTo>
                  <a:lnTo>
                    <a:pt x="229" y="1891"/>
                  </a:lnTo>
                  <a:lnTo>
                    <a:pt x="245" y="1891"/>
                  </a:lnTo>
                  <a:lnTo>
                    <a:pt x="261" y="1891"/>
                  </a:lnTo>
                  <a:lnTo>
                    <a:pt x="277" y="1893"/>
                  </a:lnTo>
                  <a:lnTo>
                    <a:pt x="291" y="1893"/>
                  </a:lnTo>
                  <a:lnTo>
                    <a:pt x="306" y="1893"/>
                  </a:lnTo>
                  <a:lnTo>
                    <a:pt x="322" y="1891"/>
                  </a:lnTo>
                  <a:lnTo>
                    <a:pt x="338" y="1891"/>
                  </a:lnTo>
                  <a:lnTo>
                    <a:pt x="352" y="1891"/>
                  </a:lnTo>
                  <a:lnTo>
                    <a:pt x="368" y="1891"/>
                  </a:lnTo>
                  <a:lnTo>
                    <a:pt x="384" y="1893"/>
                  </a:lnTo>
                  <a:lnTo>
                    <a:pt x="399" y="1891"/>
                  </a:lnTo>
                  <a:lnTo>
                    <a:pt x="413" y="1891"/>
                  </a:lnTo>
                  <a:lnTo>
                    <a:pt x="429" y="1893"/>
                  </a:lnTo>
                  <a:lnTo>
                    <a:pt x="445" y="1893"/>
                  </a:lnTo>
                  <a:lnTo>
                    <a:pt x="461" y="1891"/>
                  </a:lnTo>
                  <a:lnTo>
                    <a:pt x="474" y="1891"/>
                  </a:lnTo>
                  <a:lnTo>
                    <a:pt x="490" y="1891"/>
                  </a:lnTo>
                  <a:lnTo>
                    <a:pt x="506" y="1891"/>
                  </a:lnTo>
                  <a:lnTo>
                    <a:pt x="522" y="1893"/>
                  </a:lnTo>
                  <a:lnTo>
                    <a:pt x="536" y="1893"/>
                  </a:lnTo>
                  <a:lnTo>
                    <a:pt x="551" y="1893"/>
                  </a:lnTo>
                  <a:lnTo>
                    <a:pt x="567" y="1893"/>
                  </a:lnTo>
                  <a:lnTo>
                    <a:pt x="583" y="1893"/>
                  </a:lnTo>
                  <a:lnTo>
                    <a:pt x="597" y="1893"/>
                  </a:lnTo>
                  <a:lnTo>
                    <a:pt x="613" y="1893"/>
                  </a:lnTo>
                  <a:lnTo>
                    <a:pt x="629" y="1893"/>
                  </a:lnTo>
                  <a:lnTo>
                    <a:pt x="644" y="1893"/>
                  </a:lnTo>
                  <a:lnTo>
                    <a:pt x="658" y="1888"/>
                  </a:lnTo>
                  <a:lnTo>
                    <a:pt x="674" y="1886"/>
                  </a:lnTo>
                  <a:lnTo>
                    <a:pt x="690" y="1891"/>
                  </a:lnTo>
                  <a:lnTo>
                    <a:pt x="706" y="1897"/>
                  </a:lnTo>
                  <a:lnTo>
                    <a:pt x="719" y="1902"/>
                  </a:lnTo>
                  <a:lnTo>
                    <a:pt x="735" y="1843"/>
                  </a:lnTo>
                  <a:lnTo>
                    <a:pt x="751" y="1884"/>
                  </a:lnTo>
                  <a:lnTo>
                    <a:pt x="767" y="1911"/>
                  </a:lnTo>
                  <a:lnTo>
                    <a:pt x="781" y="1836"/>
                  </a:lnTo>
                  <a:lnTo>
                    <a:pt x="796" y="1759"/>
                  </a:lnTo>
                  <a:lnTo>
                    <a:pt x="812" y="1700"/>
                  </a:lnTo>
                  <a:lnTo>
                    <a:pt x="828" y="1650"/>
                  </a:lnTo>
                  <a:lnTo>
                    <a:pt x="842" y="1607"/>
                  </a:lnTo>
                  <a:lnTo>
                    <a:pt x="858" y="1569"/>
                  </a:lnTo>
                  <a:lnTo>
                    <a:pt x="873" y="1530"/>
                  </a:lnTo>
                  <a:lnTo>
                    <a:pt x="889" y="1496"/>
                  </a:lnTo>
                  <a:lnTo>
                    <a:pt x="903" y="1464"/>
                  </a:lnTo>
                  <a:lnTo>
                    <a:pt x="919" y="1430"/>
                  </a:lnTo>
                  <a:lnTo>
                    <a:pt x="935" y="1399"/>
                  </a:lnTo>
                  <a:lnTo>
                    <a:pt x="951" y="1369"/>
                  </a:lnTo>
                  <a:lnTo>
                    <a:pt x="964" y="1340"/>
                  </a:lnTo>
                  <a:lnTo>
                    <a:pt x="980" y="1315"/>
                  </a:lnTo>
                  <a:lnTo>
                    <a:pt x="996" y="1287"/>
                  </a:lnTo>
                  <a:lnTo>
                    <a:pt x="1012" y="1260"/>
                  </a:lnTo>
                  <a:lnTo>
                    <a:pt x="1025" y="1238"/>
                  </a:lnTo>
                  <a:lnTo>
                    <a:pt x="1041" y="1215"/>
                  </a:lnTo>
                  <a:lnTo>
                    <a:pt x="1057" y="1192"/>
                  </a:lnTo>
                  <a:lnTo>
                    <a:pt x="1073" y="1167"/>
                  </a:lnTo>
                  <a:lnTo>
                    <a:pt x="1087" y="1147"/>
                  </a:lnTo>
                  <a:lnTo>
                    <a:pt x="1103" y="1127"/>
                  </a:lnTo>
                  <a:lnTo>
                    <a:pt x="1118" y="1106"/>
                  </a:lnTo>
                  <a:lnTo>
                    <a:pt x="1134" y="1083"/>
                  </a:lnTo>
                  <a:lnTo>
                    <a:pt x="1150" y="1065"/>
                  </a:lnTo>
                  <a:lnTo>
                    <a:pt x="1164" y="1047"/>
                  </a:lnTo>
                  <a:lnTo>
                    <a:pt x="1180" y="1029"/>
                  </a:lnTo>
                  <a:lnTo>
                    <a:pt x="1196" y="1011"/>
                  </a:lnTo>
                  <a:lnTo>
                    <a:pt x="1211" y="995"/>
                  </a:lnTo>
                  <a:lnTo>
                    <a:pt x="1225" y="977"/>
                  </a:lnTo>
                  <a:lnTo>
                    <a:pt x="1241" y="961"/>
                  </a:lnTo>
                  <a:lnTo>
                    <a:pt x="1257" y="943"/>
                  </a:lnTo>
                  <a:lnTo>
                    <a:pt x="1273" y="929"/>
                  </a:lnTo>
                  <a:lnTo>
                    <a:pt x="1286" y="913"/>
                  </a:lnTo>
                  <a:lnTo>
                    <a:pt x="1302" y="898"/>
                  </a:lnTo>
                  <a:lnTo>
                    <a:pt x="1318" y="884"/>
                  </a:lnTo>
                  <a:lnTo>
                    <a:pt x="1334" y="868"/>
                  </a:lnTo>
                  <a:lnTo>
                    <a:pt x="1348" y="854"/>
                  </a:lnTo>
                  <a:lnTo>
                    <a:pt x="1363" y="839"/>
                  </a:lnTo>
                  <a:lnTo>
                    <a:pt x="1379" y="827"/>
                  </a:lnTo>
                  <a:lnTo>
                    <a:pt x="1395" y="814"/>
                  </a:lnTo>
                  <a:lnTo>
                    <a:pt x="1409" y="798"/>
                  </a:lnTo>
                  <a:lnTo>
                    <a:pt x="1425" y="786"/>
                  </a:lnTo>
                  <a:lnTo>
                    <a:pt x="1441" y="773"/>
                  </a:lnTo>
                  <a:lnTo>
                    <a:pt x="1456" y="761"/>
                  </a:lnTo>
                  <a:lnTo>
                    <a:pt x="1470" y="750"/>
                  </a:lnTo>
                  <a:lnTo>
                    <a:pt x="1486" y="737"/>
                  </a:lnTo>
                  <a:lnTo>
                    <a:pt x="1502" y="725"/>
                  </a:lnTo>
                  <a:lnTo>
                    <a:pt x="1518" y="714"/>
                  </a:lnTo>
                  <a:lnTo>
                    <a:pt x="1531" y="703"/>
                  </a:lnTo>
                  <a:lnTo>
                    <a:pt x="1547" y="691"/>
                  </a:lnTo>
                  <a:lnTo>
                    <a:pt x="1563" y="682"/>
                  </a:lnTo>
                  <a:lnTo>
                    <a:pt x="1579" y="669"/>
                  </a:lnTo>
                  <a:lnTo>
                    <a:pt x="1592" y="659"/>
                  </a:lnTo>
                  <a:lnTo>
                    <a:pt x="1608" y="648"/>
                  </a:lnTo>
                  <a:lnTo>
                    <a:pt x="1624" y="639"/>
                  </a:lnTo>
                  <a:lnTo>
                    <a:pt x="1640" y="628"/>
                  </a:lnTo>
                  <a:lnTo>
                    <a:pt x="1654" y="619"/>
                  </a:lnTo>
                  <a:lnTo>
                    <a:pt x="1670" y="607"/>
                  </a:lnTo>
                  <a:lnTo>
                    <a:pt x="1685" y="596"/>
                  </a:lnTo>
                  <a:lnTo>
                    <a:pt x="1701" y="587"/>
                  </a:lnTo>
                  <a:lnTo>
                    <a:pt x="1715" y="578"/>
                  </a:lnTo>
                  <a:lnTo>
                    <a:pt x="1731" y="569"/>
                  </a:lnTo>
                  <a:lnTo>
                    <a:pt x="1747" y="560"/>
                  </a:lnTo>
                  <a:lnTo>
                    <a:pt x="1763" y="551"/>
                  </a:lnTo>
                  <a:lnTo>
                    <a:pt x="1776" y="542"/>
                  </a:lnTo>
                  <a:lnTo>
                    <a:pt x="1792" y="533"/>
                  </a:lnTo>
                  <a:lnTo>
                    <a:pt x="1808" y="526"/>
                  </a:lnTo>
                  <a:lnTo>
                    <a:pt x="1824" y="517"/>
                  </a:lnTo>
                  <a:lnTo>
                    <a:pt x="1837" y="508"/>
                  </a:lnTo>
                  <a:lnTo>
                    <a:pt x="1853" y="499"/>
                  </a:lnTo>
                  <a:lnTo>
                    <a:pt x="1869" y="489"/>
                  </a:lnTo>
                  <a:lnTo>
                    <a:pt x="1885" y="483"/>
                  </a:lnTo>
                  <a:lnTo>
                    <a:pt x="1899" y="474"/>
                  </a:lnTo>
                  <a:lnTo>
                    <a:pt x="1915" y="467"/>
                  </a:lnTo>
                  <a:lnTo>
                    <a:pt x="1930" y="458"/>
                  </a:lnTo>
                  <a:lnTo>
                    <a:pt x="1946" y="451"/>
                  </a:lnTo>
                  <a:lnTo>
                    <a:pt x="1960" y="444"/>
                  </a:lnTo>
                  <a:lnTo>
                    <a:pt x="1976" y="437"/>
                  </a:lnTo>
                  <a:lnTo>
                    <a:pt x="1992" y="428"/>
                  </a:lnTo>
                  <a:lnTo>
                    <a:pt x="2008" y="421"/>
                  </a:lnTo>
                  <a:lnTo>
                    <a:pt x="2021" y="415"/>
                  </a:lnTo>
                  <a:lnTo>
                    <a:pt x="2037" y="408"/>
                  </a:lnTo>
                  <a:lnTo>
                    <a:pt x="2053" y="399"/>
                  </a:lnTo>
                  <a:lnTo>
                    <a:pt x="2069" y="392"/>
                  </a:lnTo>
                  <a:lnTo>
                    <a:pt x="2082" y="385"/>
                  </a:lnTo>
                  <a:lnTo>
                    <a:pt x="2098" y="378"/>
                  </a:lnTo>
                  <a:lnTo>
                    <a:pt x="2114" y="372"/>
                  </a:lnTo>
                  <a:lnTo>
                    <a:pt x="2130" y="362"/>
                  </a:lnTo>
                  <a:lnTo>
                    <a:pt x="2144" y="356"/>
                  </a:lnTo>
                  <a:lnTo>
                    <a:pt x="2159" y="349"/>
                  </a:lnTo>
                  <a:lnTo>
                    <a:pt x="2175" y="342"/>
                  </a:lnTo>
                  <a:lnTo>
                    <a:pt x="2191" y="335"/>
                  </a:lnTo>
                  <a:lnTo>
                    <a:pt x="2205" y="328"/>
                  </a:lnTo>
                  <a:lnTo>
                    <a:pt x="2221" y="324"/>
                  </a:lnTo>
                  <a:lnTo>
                    <a:pt x="2237" y="317"/>
                  </a:lnTo>
                  <a:lnTo>
                    <a:pt x="2252" y="310"/>
                  </a:lnTo>
                  <a:lnTo>
                    <a:pt x="2266" y="304"/>
                  </a:lnTo>
                  <a:lnTo>
                    <a:pt x="2282" y="299"/>
                  </a:lnTo>
                  <a:lnTo>
                    <a:pt x="2298" y="294"/>
                  </a:lnTo>
                  <a:lnTo>
                    <a:pt x="2314" y="288"/>
                  </a:lnTo>
                  <a:lnTo>
                    <a:pt x="2330" y="281"/>
                  </a:lnTo>
                  <a:lnTo>
                    <a:pt x="2343" y="274"/>
                  </a:lnTo>
                  <a:lnTo>
                    <a:pt x="2359" y="270"/>
                  </a:lnTo>
                  <a:lnTo>
                    <a:pt x="2375" y="260"/>
                  </a:lnTo>
                  <a:lnTo>
                    <a:pt x="2391" y="256"/>
                  </a:lnTo>
                  <a:lnTo>
                    <a:pt x="2404" y="251"/>
                  </a:lnTo>
                  <a:lnTo>
                    <a:pt x="2420" y="245"/>
                  </a:lnTo>
                  <a:lnTo>
                    <a:pt x="2436" y="240"/>
                  </a:lnTo>
                  <a:lnTo>
                    <a:pt x="2452" y="233"/>
                  </a:lnTo>
                  <a:lnTo>
                    <a:pt x="2466" y="226"/>
                  </a:lnTo>
                  <a:lnTo>
                    <a:pt x="2482" y="222"/>
                  </a:lnTo>
                  <a:lnTo>
                    <a:pt x="2497" y="215"/>
                  </a:lnTo>
                  <a:lnTo>
                    <a:pt x="2513" y="211"/>
                  </a:lnTo>
                  <a:lnTo>
                    <a:pt x="2527" y="206"/>
                  </a:lnTo>
                  <a:lnTo>
                    <a:pt x="2543" y="199"/>
                  </a:lnTo>
                  <a:lnTo>
                    <a:pt x="2559" y="192"/>
                  </a:lnTo>
                  <a:lnTo>
                    <a:pt x="2575" y="188"/>
                  </a:lnTo>
                  <a:lnTo>
                    <a:pt x="2588" y="183"/>
                  </a:lnTo>
                  <a:lnTo>
                    <a:pt x="2604" y="179"/>
                  </a:lnTo>
                  <a:lnTo>
                    <a:pt x="2620" y="174"/>
                  </a:lnTo>
                  <a:lnTo>
                    <a:pt x="2636" y="167"/>
                  </a:lnTo>
                  <a:lnTo>
                    <a:pt x="2649" y="161"/>
                  </a:lnTo>
                  <a:lnTo>
                    <a:pt x="2665" y="156"/>
                  </a:lnTo>
                  <a:lnTo>
                    <a:pt x="2681" y="152"/>
                  </a:lnTo>
                  <a:lnTo>
                    <a:pt x="2697" y="147"/>
                  </a:lnTo>
                  <a:lnTo>
                    <a:pt x="2711" y="140"/>
                  </a:lnTo>
                  <a:lnTo>
                    <a:pt x="2727" y="136"/>
                  </a:lnTo>
                  <a:lnTo>
                    <a:pt x="2742" y="131"/>
                  </a:lnTo>
                  <a:lnTo>
                    <a:pt x="2758" y="127"/>
                  </a:lnTo>
                  <a:lnTo>
                    <a:pt x="2772" y="122"/>
                  </a:lnTo>
                  <a:lnTo>
                    <a:pt x="2788" y="115"/>
                  </a:lnTo>
                  <a:lnTo>
                    <a:pt x="2804" y="111"/>
                  </a:lnTo>
                  <a:lnTo>
                    <a:pt x="2819" y="106"/>
                  </a:lnTo>
                  <a:lnTo>
                    <a:pt x="2833" y="102"/>
                  </a:lnTo>
                  <a:lnTo>
                    <a:pt x="2849" y="97"/>
                  </a:lnTo>
                  <a:lnTo>
                    <a:pt x="2865" y="93"/>
                  </a:lnTo>
                  <a:lnTo>
                    <a:pt x="2881" y="88"/>
                  </a:lnTo>
                  <a:lnTo>
                    <a:pt x="2894" y="81"/>
                  </a:lnTo>
                  <a:lnTo>
                    <a:pt x="2910" y="79"/>
                  </a:lnTo>
                  <a:lnTo>
                    <a:pt x="2926" y="75"/>
                  </a:lnTo>
                  <a:lnTo>
                    <a:pt x="2942" y="70"/>
                  </a:lnTo>
                  <a:lnTo>
                    <a:pt x="2956" y="68"/>
                  </a:lnTo>
                  <a:lnTo>
                    <a:pt x="2971" y="72"/>
                  </a:lnTo>
                  <a:lnTo>
                    <a:pt x="2987" y="68"/>
                  </a:lnTo>
                  <a:lnTo>
                    <a:pt x="3003" y="211"/>
                  </a:lnTo>
                  <a:lnTo>
                    <a:pt x="3017" y="161"/>
                  </a:lnTo>
                  <a:lnTo>
                    <a:pt x="3033" y="0"/>
                  </a:lnTo>
                  <a:lnTo>
                    <a:pt x="3049" y="11"/>
                  </a:lnTo>
                  <a:lnTo>
                    <a:pt x="3064" y="22"/>
                  </a:lnTo>
                  <a:lnTo>
                    <a:pt x="3078" y="29"/>
                  </a:lnTo>
                  <a:lnTo>
                    <a:pt x="3094" y="31"/>
                  </a:lnTo>
                  <a:lnTo>
                    <a:pt x="3110" y="34"/>
                  </a:lnTo>
                  <a:lnTo>
                    <a:pt x="3126" y="31"/>
                  </a:lnTo>
                  <a:lnTo>
                    <a:pt x="3139" y="34"/>
                  </a:lnTo>
                  <a:lnTo>
                    <a:pt x="3155" y="34"/>
                  </a:lnTo>
                  <a:lnTo>
                    <a:pt x="3171" y="36"/>
                  </a:lnTo>
                  <a:lnTo>
                    <a:pt x="3187" y="36"/>
                  </a:lnTo>
                  <a:lnTo>
                    <a:pt x="3201" y="36"/>
                  </a:lnTo>
                  <a:lnTo>
                    <a:pt x="3216" y="38"/>
                  </a:lnTo>
                  <a:lnTo>
                    <a:pt x="3232" y="36"/>
                  </a:lnTo>
                  <a:lnTo>
                    <a:pt x="3248" y="38"/>
                  </a:lnTo>
                  <a:lnTo>
                    <a:pt x="3262" y="36"/>
                  </a:lnTo>
                  <a:lnTo>
                    <a:pt x="3278" y="38"/>
                  </a:lnTo>
                  <a:lnTo>
                    <a:pt x="3294" y="36"/>
                  </a:lnTo>
                  <a:lnTo>
                    <a:pt x="3309" y="36"/>
                  </a:lnTo>
                  <a:lnTo>
                    <a:pt x="3323" y="38"/>
                  </a:lnTo>
                  <a:lnTo>
                    <a:pt x="3339" y="38"/>
                  </a:lnTo>
                  <a:lnTo>
                    <a:pt x="3355" y="34"/>
                  </a:lnTo>
                  <a:lnTo>
                    <a:pt x="3371" y="38"/>
                  </a:lnTo>
                  <a:lnTo>
                    <a:pt x="3384" y="43"/>
                  </a:lnTo>
                  <a:lnTo>
                    <a:pt x="3400" y="43"/>
                  </a:lnTo>
                  <a:lnTo>
                    <a:pt x="3416" y="45"/>
                  </a:lnTo>
                  <a:lnTo>
                    <a:pt x="3432" y="45"/>
                  </a:lnTo>
                  <a:lnTo>
                    <a:pt x="3448" y="47"/>
                  </a:lnTo>
                  <a:lnTo>
                    <a:pt x="3461" y="45"/>
                  </a:lnTo>
                  <a:lnTo>
                    <a:pt x="3477" y="31"/>
                  </a:lnTo>
                  <a:lnTo>
                    <a:pt x="3493" y="31"/>
                  </a:lnTo>
                  <a:lnTo>
                    <a:pt x="3509" y="47"/>
                  </a:lnTo>
                  <a:lnTo>
                    <a:pt x="3523" y="52"/>
                  </a:lnTo>
                  <a:lnTo>
                    <a:pt x="3538" y="45"/>
                  </a:lnTo>
                  <a:lnTo>
                    <a:pt x="3554" y="41"/>
                  </a:lnTo>
                  <a:lnTo>
                    <a:pt x="3570" y="38"/>
                  </a:lnTo>
                  <a:lnTo>
                    <a:pt x="3584" y="41"/>
                  </a:lnTo>
                  <a:lnTo>
                    <a:pt x="3600" y="41"/>
                  </a:lnTo>
                  <a:lnTo>
                    <a:pt x="3616" y="43"/>
                  </a:lnTo>
                  <a:lnTo>
                    <a:pt x="3631" y="43"/>
                  </a:lnTo>
                  <a:lnTo>
                    <a:pt x="3645" y="43"/>
                  </a:lnTo>
                  <a:lnTo>
                    <a:pt x="3661" y="43"/>
                  </a:lnTo>
                  <a:lnTo>
                    <a:pt x="3677" y="43"/>
                  </a:lnTo>
                  <a:lnTo>
                    <a:pt x="3693" y="43"/>
                  </a:lnTo>
                  <a:lnTo>
                    <a:pt x="3706" y="43"/>
                  </a:lnTo>
                  <a:lnTo>
                    <a:pt x="3722" y="43"/>
                  </a:lnTo>
                  <a:lnTo>
                    <a:pt x="3738" y="43"/>
                  </a:lnTo>
                  <a:lnTo>
                    <a:pt x="3754" y="43"/>
                  </a:lnTo>
                  <a:lnTo>
                    <a:pt x="3768" y="43"/>
                  </a:lnTo>
                  <a:lnTo>
                    <a:pt x="3783" y="41"/>
                  </a:lnTo>
                  <a:lnTo>
                    <a:pt x="3799" y="43"/>
                  </a:lnTo>
                  <a:lnTo>
                    <a:pt x="3815" y="43"/>
                  </a:lnTo>
                  <a:lnTo>
                    <a:pt x="3829" y="43"/>
                  </a:lnTo>
                  <a:lnTo>
                    <a:pt x="3845" y="43"/>
                  </a:lnTo>
                  <a:lnTo>
                    <a:pt x="3861" y="43"/>
                  </a:lnTo>
                  <a:lnTo>
                    <a:pt x="3876" y="45"/>
                  </a:lnTo>
                  <a:lnTo>
                    <a:pt x="3890" y="45"/>
                  </a:lnTo>
                  <a:lnTo>
                    <a:pt x="3906" y="43"/>
                  </a:lnTo>
                  <a:lnTo>
                    <a:pt x="3922" y="45"/>
                  </a:lnTo>
                  <a:lnTo>
                    <a:pt x="3938" y="47"/>
                  </a:lnTo>
                  <a:lnTo>
                    <a:pt x="3951" y="47"/>
                  </a:lnTo>
                  <a:lnTo>
                    <a:pt x="3967" y="47"/>
                  </a:lnTo>
                  <a:lnTo>
                    <a:pt x="3983" y="45"/>
                  </a:lnTo>
                  <a:lnTo>
                    <a:pt x="3999" y="47"/>
                  </a:lnTo>
                  <a:lnTo>
                    <a:pt x="4013" y="45"/>
                  </a:lnTo>
                  <a:lnTo>
                    <a:pt x="4028" y="45"/>
                  </a:lnTo>
                  <a:lnTo>
                    <a:pt x="4044" y="45"/>
                  </a:lnTo>
                  <a:lnTo>
                    <a:pt x="4060" y="45"/>
                  </a:lnTo>
                  <a:lnTo>
                    <a:pt x="4074" y="45"/>
                  </a:lnTo>
                  <a:lnTo>
                    <a:pt x="4090" y="45"/>
                  </a:lnTo>
                  <a:lnTo>
                    <a:pt x="4105" y="43"/>
                  </a:lnTo>
                  <a:lnTo>
                    <a:pt x="4121" y="45"/>
                  </a:lnTo>
                  <a:lnTo>
                    <a:pt x="4135" y="47"/>
                  </a:lnTo>
                  <a:lnTo>
                    <a:pt x="4151" y="43"/>
                  </a:lnTo>
                  <a:lnTo>
                    <a:pt x="4167" y="43"/>
                  </a:lnTo>
                  <a:lnTo>
                    <a:pt x="4183" y="45"/>
                  </a:lnTo>
                  <a:lnTo>
                    <a:pt x="4196" y="43"/>
                  </a:lnTo>
                  <a:lnTo>
                    <a:pt x="4212" y="43"/>
                  </a:lnTo>
                  <a:lnTo>
                    <a:pt x="4228" y="45"/>
                  </a:lnTo>
                  <a:lnTo>
                    <a:pt x="4244" y="45"/>
                  </a:lnTo>
                  <a:lnTo>
                    <a:pt x="4257" y="45"/>
                  </a:lnTo>
                  <a:lnTo>
                    <a:pt x="4273" y="45"/>
                  </a:lnTo>
                  <a:lnTo>
                    <a:pt x="4289" y="45"/>
                  </a:lnTo>
                  <a:lnTo>
                    <a:pt x="4305" y="45"/>
                  </a:lnTo>
                  <a:lnTo>
                    <a:pt x="4319" y="45"/>
                  </a:lnTo>
                  <a:lnTo>
                    <a:pt x="4335" y="43"/>
                  </a:lnTo>
                  <a:lnTo>
                    <a:pt x="4350" y="43"/>
                  </a:lnTo>
                  <a:lnTo>
                    <a:pt x="4366" y="45"/>
                  </a:lnTo>
                  <a:lnTo>
                    <a:pt x="4380" y="45"/>
                  </a:lnTo>
                  <a:lnTo>
                    <a:pt x="4396" y="45"/>
                  </a:lnTo>
                  <a:lnTo>
                    <a:pt x="4412" y="45"/>
                  </a:lnTo>
                  <a:lnTo>
                    <a:pt x="4428" y="45"/>
                  </a:lnTo>
                  <a:lnTo>
                    <a:pt x="4441" y="47"/>
                  </a:lnTo>
                  <a:lnTo>
                    <a:pt x="4457" y="45"/>
                  </a:lnTo>
                  <a:lnTo>
                    <a:pt x="4473" y="45"/>
                  </a:lnTo>
                  <a:lnTo>
                    <a:pt x="4489" y="45"/>
                  </a:lnTo>
                  <a:lnTo>
                    <a:pt x="4502" y="45"/>
                  </a:lnTo>
                  <a:lnTo>
                    <a:pt x="4518" y="45"/>
                  </a:lnTo>
                  <a:lnTo>
                    <a:pt x="4534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30" name="Freeform 82"/>
            <p:cNvSpPr>
              <a:spLocks/>
            </p:cNvSpPr>
            <p:nvPr/>
          </p:nvSpPr>
          <p:spPr bwMode="auto">
            <a:xfrm>
              <a:off x="344488" y="1836738"/>
              <a:ext cx="7223125" cy="2890838"/>
            </a:xfrm>
            <a:custGeom>
              <a:avLst/>
              <a:gdLst/>
              <a:ahLst/>
              <a:cxnLst>
                <a:cxn ang="0">
                  <a:pos x="62" y="1801"/>
                </a:cxn>
                <a:cxn ang="0">
                  <a:pos x="139" y="1801"/>
                </a:cxn>
                <a:cxn ang="0">
                  <a:pos x="216" y="1801"/>
                </a:cxn>
                <a:cxn ang="0">
                  <a:pos x="291" y="1801"/>
                </a:cxn>
                <a:cxn ang="0">
                  <a:pos x="368" y="1803"/>
                </a:cxn>
                <a:cxn ang="0">
                  <a:pos x="445" y="1803"/>
                </a:cxn>
                <a:cxn ang="0">
                  <a:pos x="522" y="1803"/>
                </a:cxn>
                <a:cxn ang="0">
                  <a:pos x="597" y="1803"/>
                </a:cxn>
                <a:cxn ang="0">
                  <a:pos x="674" y="1796"/>
                </a:cxn>
                <a:cxn ang="0">
                  <a:pos x="751" y="1814"/>
                </a:cxn>
                <a:cxn ang="0">
                  <a:pos x="828" y="1572"/>
                </a:cxn>
                <a:cxn ang="0">
                  <a:pos x="903" y="1399"/>
                </a:cxn>
                <a:cxn ang="0">
                  <a:pos x="980" y="1263"/>
                </a:cxn>
                <a:cxn ang="0">
                  <a:pos x="1057" y="1150"/>
                </a:cxn>
                <a:cxn ang="0">
                  <a:pos x="1134" y="1050"/>
                </a:cxn>
                <a:cxn ang="0">
                  <a:pos x="1211" y="964"/>
                </a:cxn>
                <a:cxn ang="0">
                  <a:pos x="1286" y="887"/>
                </a:cxn>
                <a:cxn ang="0">
                  <a:pos x="1363" y="817"/>
                </a:cxn>
                <a:cxn ang="0">
                  <a:pos x="1441" y="753"/>
                </a:cxn>
                <a:cxn ang="0">
                  <a:pos x="1518" y="694"/>
                </a:cxn>
                <a:cxn ang="0">
                  <a:pos x="1592" y="640"/>
                </a:cxn>
                <a:cxn ang="0">
                  <a:pos x="1670" y="592"/>
                </a:cxn>
                <a:cxn ang="0">
                  <a:pos x="1747" y="545"/>
                </a:cxn>
                <a:cxn ang="0">
                  <a:pos x="1824" y="504"/>
                </a:cxn>
                <a:cxn ang="0">
                  <a:pos x="1899" y="461"/>
                </a:cxn>
                <a:cxn ang="0">
                  <a:pos x="1976" y="424"/>
                </a:cxn>
                <a:cxn ang="0">
                  <a:pos x="2053" y="386"/>
                </a:cxn>
                <a:cxn ang="0">
                  <a:pos x="2130" y="354"/>
                </a:cxn>
                <a:cxn ang="0">
                  <a:pos x="2205" y="320"/>
                </a:cxn>
                <a:cxn ang="0">
                  <a:pos x="2282" y="288"/>
                </a:cxn>
                <a:cxn ang="0">
                  <a:pos x="2359" y="259"/>
                </a:cxn>
                <a:cxn ang="0">
                  <a:pos x="2436" y="229"/>
                </a:cxn>
                <a:cxn ang="0">
                  <a:pos x="2513" y="204"/>
                </a:cxn>
                <a:cxn ang="0">
                  <a:pos x="2588" y="180"/>
                </a:cxn>
                <a:cxn ang="0">
                  <a:pos x="2665" y="152"/>
                </a:cxn>
                <a:cxn ang="0">
                  <a:pos x="2742" y="130"/>
                </a:cxn>
                <a:cxn ang="0">
                  <a:pos x="2819" y="105"/>
                </a:cxn>
                <a:cxn ang="0">
                  <a:pos x="2894" y="82"/>
                </a:cxn>
                <a:cxn ang="0">
                  <a:pos x="2971" y="71"/>
                </a:cxn>
                <a:cxn ang="0">
                  <a:pos x="3049" y="16"/>
                </a:cxn>
                <a:cxn ang="0">
                  <a:pos x="3126" y="37"/>
                </a:cxn>
                <a:cxn ang="0">
                  <a:pos x="3201" y="37"/>
                </a:cxn>
                <a:cxn ang="0">
                  <a:pos x="3278" y="37"/>
                </a:cxn>
                <a:cxn ang="0">
                  <a:pos x="3355" y="34"/>
                </a:cxn>
                <a:cxn ang="0">
                  <a:pos x="3432" y="48"/>
                </a:cxn>
                <a:cxn ang="0">
                  <a:pos x="3509" y="48"/>
                </a:cxn>
                <a:cxn ang="0">
                  <a:pos x="3584" y="41"/>
                </a:cxn>
                <a:cxn ang="0">
                  <a:pos x="3661" y="39"/>
                </a:cxn>
                <a:cxn ang="0">
                  <a:pos x="3738" y="43"/>
                </a:cxn>
                <a:cxn ang="0">
                  <a:pos x="3815" y="43"/>
                </a:cxn>
                <a:cxn ang="0">
                  <a:pos x="3890" y="46"/>
                </a:cxn>
                <a:cxn ang="0">
                  <a:pos x="3967" y="46"/>
                </a:cxn>
                <a:cxn ang="0">
                  <a:pos x="4044" y="43"/>
                </a:cxn>
                <a:cxn ang="0">
                  <a:pos x="4121" y="46"/>
                </a:cxn>
                <a:cxn ang="0">
                  <a:pos x="4196" y="43"/>
                </a:cxn>
                <a:cxn ang="0">
                  <a:pos x="4273" y="43"/>
                </a:cxn>
                <a:cxn ang="0">
                  <a:pos x="4350" y="46"/>
                </a:cxn>
                <a:cxn ang="0">
                  <a:pos x="4428" y="48"/>
                </a:cxn>
                <a:cxn ang="0">
                  <a:pos x="4502" y="46"/>
                </a:cxn>
              </a:cxnLst>
              <a:rect l="0" t="0" r="r" b="b"/>
              <a:pathLst>
                <a:path w="4550" h="1821">
                  <a:moveTo>
                    <a:pt x="0" y="1801"/>
                  </a:moveTo>
                  <a:lnTo>
                    <a:pt x="16" y="1798"/>
                  </a:lnTo>
                  <a:lnTo>
                    <a:pt x="32" y="1798"/>
                  </a:lnTo>
                  <a:lnTo>
                    <a:pt x="46" y="1798"/>
                  </a:lnTo>
                  <a:lnTo>
                    <a:pt x="62" y="1801"/>
                  </a:lnTo>
                  <a:lnTo>
                    <a:pt x="77" y="1801"/>
                  </a:lnTo>
                  <a:lnTo>
                    <a:pt x="93" y="1803"/>
                  </a:lnTo>
                  <a:lnTo>
                    <a:pt x="107" y="1801"/>
                  </a:lnTo>
                  <a:lnTo>
                    <a:pt x="123" y="1801"/>
                  </a:lnTo>
                  <a:lnTo>
                    <a:pt x="139" y="1801"/>
                  </a:lnTo>
                  <a:lnTo>
                    <a:pt x="155" y="1803"/>
                  </a:lnTo>
                  <a:lnTo>
                    <a:pt x="168" y="1803"/>
                  </a:lnTo>
                  <a:lnTo>
                    <a:pt x="184" y="1803"/>
                  </a:lnTo>
                  <a:lnTo>
                    <a:pt x="200" y="1803"/>
                  </a:lnTo>
                  <a:lnTo>
                    <a:pt x="216" y="1801"/>
                  </a:lnTo>
                  <a:lnTo>
                    <a:pt x="229" y="1803"/>
                  </a:lnTo>
                  <a:lnTo>
                    <a:pt x="245" y="1803"/>
                  </a:lnTo>
                  <a:lnTo>
                    <a:pt x="261" y="1803"/>
                  </a:lnTo>
                  <a:lnTo>
                    <a:pt x="277" y="1803"/>
                  </a:lnTo>
                  <a:lnTo>
                    <a:pt x="291" y="1801"/>
                  </a:lnTo>
                  <a:lnTo>
                    <a:pt x="306" y="1801"/>
                  </a:lnTo>
                  <a:lnTo>
                    <a:pt x="322" y="1801"/>
                  </a:lnTo>
                  <a:lnTo>
                    <a:pt x="338" y="1803"/>
                  </a:lnTo>
                  <a:lnTo>
                    <a:pt x="352" y="1801"/>
                  </a:lnTo>
                  <a:lnTo>
                    <a:pt x="368" y="1803"/>
                  </a:lnTo>
                  <a:lnTo>
                    <a:pt x="384" y="1801"/>
                  </a:lnTo>
                  <a:lnTo>
                    <a:pt x="399" y="1801"/>
                  </a:lnTo>
                  <a:lnTo>
                    <a:pt x="413" y="1803"/>
                  </a:lnTo>
                  <a:lnTo>
                    <a:pt x="429" y="1803"/>
                  </a:lnTo>
                  <a:lnTo>
                    <a:pt x="445" y="1803"/>
                  </a:lnTo>
                  <a:lnTo>
                    <a:pt x="461" y="1801"/>
                  </a:lnTo>
                  <a:lnTo>
                    <a:pt x="474" y="1801"/>
                  </a:lnTo>
                  <a:lnTo>
                    <a:pt x="490" y="1803"/>
                  </a:lnTo>
                  <a:lnTo>
                    <a:pt x="506" y="1803"/>
                  </a:lnTo>
                  <a:lnTo>
                    <a:pt x="522" y="1803"/>
                  </a:lnTo>
                  <a:lnTo>
                    <a:pt x="536" y="1803"/>
                  </a:lnTo>
                  <a:lnTo>
                    <a:pt x="551" y="1803"/>
                  </a:lnTo>
                  <a:lnTo>
                    <a:pt x="567" y="1803"/>
                  </a:lnTo>
                  <a:lnTo>
                    <a:pt x="583" y="1801"/>
                  </a:lnTo>
                  <a:lnTo>
                    <a:pt x="597" y="1803"/>
                  </a:lnTo>
                  <a:lnTo>
                    <a:pt x="613" y="1803"/>
                  </a:lnTo>
                  <a:lnTo>
                    <a:pt x="629" y="1805"/>
                  </a:lnTo>
                  <a:lnTo>
                    <a:pt x="644" y="1803"/>
                  </a:lnTo>
                  <a:lnTo>
                    <a:pt x="658" y="1801"/>
                  </a:lnTo>
                  <a:lnTo>
                    <a:pt x="674" y="1796"/>
                  </a:lnTo>
                  <a:lnTo>
                    <a:pt x="690" y="1801"/>
                  </a:lnTo>
                  <a:lnTo>
                    <a:pt x="706" y="1810"/>
                  </a:lnTo>
                  <a:lnTo>
                    <a:pt x="719" y="1810"/>
                  </a:lnTo>
                  <a:lnTo>
                    <a:pt x="735" y="1742"/>
                  </a:lnTo>
                  <a:lnTo>
                    <a:pt x="751" y="1814"/>
                  </a:lnTo>
                  <a:lnTo>
                    <a:pt x="767" y="1821"/>
                  </a:lnTo>
                  <a:lnTo>
                    <a:pt x="781" y="1739"/>
                  </a:lnTo>
                  <a:lnTo>
                    <a:pt x="796" y="1669"/>
                  </a:lnTo>
                  <a:lnTo>
                    <a:pt x="812" y="1615"/>
                  </a:lnTo>
                  <a:lnTo>
                    <a:pt x="828" y="1572"/>
                  </a:lnTo>
                  <a:lnTo>
                    <a:pt x="842" y="1531"/>
                  </a:lnTo>
                  <a:lnTo>
                    <a:pt x="858" y="1494"/>
                  </a:lnTo>
                  <a:lnTo>
                    <a:pt x="873" y="1460"/>
                  </a:lnTo>
                  <a:lnTo>
                    <a:pt x="889" y="1431"/>
                  </a:lnTo>
                  <a:lnTo>
                    <a:pt x="903" y="1399"/>
                  </a:lnTo>
                  <a:lnTo>
                    <a:pt x="919" y="1370"/>
                  </a:lnTo>
                  <a:lnTo>
                    <a:pt x="935" y="1343"/>
                  </a:lnTo>
                  <a:lnTo>
                    <a:pt x="951" y="1315"/>
                  </a:lnTo>
                  <a:lnTo>
                    <a:pt x="964" y="1290"/>
                  </a:lnTo>
                  <a:lnTo>
                    <a:pt x="980" y="1263"/>
                  </a:lnTo>
                  <a:lnTo>
                    <a:pt x="996" y="1238"/>
                  </a:lnTo>
                  <a:lnTo>
                    <a:pt x="1012" y="1216"/>
                  </a:lnTo>
                  <a:lnTo>
                    <a:pt x="1025" y="1193"/>
                  </a:lnTo>
                  <a:lnTo>
                    <a:pt x="1041" y="1170"/>
                  </a:lnTo>
                  <a:lnTo>
                    <a:pt x="1057" y="1150"/>
                  </a:lnTo>
                  <a:lnTo>
                    <a:pt x="1073" y="1127"/>
                  </a:lnTo>
                  <a:lnTo>
                    <a:pt x="1087" y="1109"/>
                  </a:lnTo>
                  <a:lnTo>
                    <a:pt x="1103" y="1089"/>
                  </a:lnTo>
                  <a:lnTo>
                    <a:pt x="1118" y="1071"/>
                  </a:lnTo>
                  <a:lnTo>
                    <a:pt x="1134" y="1050"/>
                  </a:lnTo>
                  <a:lnTo>
                    <a:pt x="1150" y="1032"/>
                  </a:lnTo>
                  <a:lnTo>
                    <a:pt x="1164" y="1014"/>
                  </a:lnTo>
                  <a:lnTo>
                    <a:pt x="1180" y="996"/>
                  </a:lnTo>
                  <a:lnTo>
                    <a:pt x="1196" y="980"/>
                  </a:lnTo>
                  <a:lnTo>
                    <a:pt x="1211" y="964"/>
                  </a:lnTo>
                  <a:lnTo>
                    <a:pt x="1225" y="946"/>
                  </a:lnTo>
                  <a:lnTo>
                    <a:pt x="1241" y="930"/>
                  </a:lnTo>
                  <a:lnTo>
                    <a:pt x="1257" y="916"/>
                  </a:lnTo>
                  <a:lnTo>
                    <a:pt x="1273" y="900"/>
                  </a:lnTo>
                  <a:lnTo>
                    <a:pt x="1286" y="887"/>
                  </a:lnTo>
                  <a:lnTo>
                    <a:pt x="1302" y="873"/>
                  </a:lnTo>
                  <a:lnTo>
                    <a:pt x="1318" y="857"/>
                  </a:lnTo>
                  <a:lnTo>
                    <a:pt x="1334" y="842"/>
                  </a:lnTo>
                  <a:lnTo>
                    <a:pt x="1348" y="828"/>
                  </a:lnTo>
                  <a:lnTo>
                    <a:pt x="1363" y="817"/>
                  </a:lnTo>
                  <a:lnTo>
                    <a:pt x="1379" y="803"/>
                  </a:lnTo>
                  <a:lnTo>
                    <a:pt x="1395" y="789"/>
                  </a:lnTo>
                  <a:lnTo>
                    <a:pt x="1409" y="778"/>
                  </a:lnTo>
                  <a:lnTo>
                    <a:pt x="1425" y="764"/>
                  </a:lnTo>
                  <a:lnTo>
                    <a:pt x="1441" y="753"/>
                  </a:lnTo>
                  <a:lnTo>
                    <a:pt x="1456" y="740"/>
                  </a:lnTo>
                  <a:lnTo>
                    <a:pt x="1470" y="728"/>
                  </a:lnTo>
                  <a:lnTo>
                    <a:pt x="1486" y="717"/>
                  </a:lnTo>
                  <a:lnTo>
                    <a:pt x="1502" y="706"/>
                  </a:lnTo>
                  <a:lnTo>
                    <a:pt x="1518" y="694"/>
                  </a:lnTo>
                  <a:lnTo>
                    <a:pt x="1531" y="683"/>
                  </a:lnTo>
                  <a:lnTo>
                    <a:pt x="1547" y="671"/>
                  </a:lnTo>
                  <a:lnTo>
                    <a:pt x="1563" y="660"/>
                  </a:lnTo>
                  <a:lnTo>
                    <a:pt x="1579" y="651"/>
                  </a:lnTo>
                  <a:lnTo>
                    <a:pt x="1592" y="640"/>
                  </a:lnTo>
                  <a:lnTo>
                    <a:pt x="1608" y="631"/>
                  </a:lnTo>
                  <a:lnTo>
                    <a:pt x="1624" y="622"/>
                  </a:lnTo>
                  <a:lnTo>
                    <a:pt x="1640" y="610"/>
                  </a:lnTo>
                  <a:lnTo>
                    <a:pt x="1654" y="601"/>
                  </a:lnTo>
                  <a:lnTo>
                    <a:pt x="1670" y="592"/>
                  </a:lnTo>
                  <a:lnTo>
                    <a:pt x="1685" y="581"/>
                  </a:lnTo>
                  <a:lnTo>
                    <a:pt x="1701" y="574"/>
                  </a:lnTo>
                  <a:lnTo>
                    <a:pt x="1715" y="565"/>
                  </a:lnTo>
                  <a:lnTo>
                    <a:pt x="1731" y="554"/>
                  </a:lnTo>
                  <a:lnTo>
                    <a:pt x="1747" y="545"/>
                  </a:lnTo>
                  <a:lnTo>
                    <a:pt x="1763" y="535"/>
                  </a:lnTo>
                  <a:lnTo>
                    <a:pt x="1776" y="526"/>
                  </a:lnTo>
                  <a:lnTo>
                    <a:pt x="1792" y="520"/>
                  </a:lnTo>
                  <a:lnTo>
                    <a:pt x="1808" y="513"/>
                  </a:lnTo>
                  <a:lnTo>
                    <a:pt x="1824" y="504"/>
                  </a:lnTo>
                  <a:lnTo>
                    <a:pt x="1837" y="495"/>
                  </a:lnTo>
                  <a:lnTo>
                    <a:pt x="1853" y="486"/>
                  </a:lnTo>
                  <a:lnTo>
                    <a:pt x="1869" y="479"/>
                  </a:lnTo>
                  <a:lnTo>
                    <a:pt x="1885" y="470"/>
                  </a:lnTo>
                  <a:lnTo>
                    <a:pt x="1899" y="461"/>
                  </a:lnTo>
                  <a:lnTo>
                    <a:pt x="1915" y="454"/>
                  </a:lnTo>
                  <a:lnTo>
                    <a:pt x="1930" y="447"/>
                  </a:lnTo>
                  <a:lnTo>
                    <a:pt x="1946" y="440"/>
                  </a:lnTo>
                  <a:lnTo>
                    <a:pt x="1960" y="433"/>
                  </a:lnTo>
                  <a:lnTo>
                    <a:pt x="1976" y="424"/>
                  </a:lnTo>
                  <a:lnTo>
                    <a:pt x="1992" y="418"/>
                  </a:lnTo>
                  <a:lnTo>
                    <a:pt x="2008" y="409"/>
                  </a:lnTo>
                  <a:lnTo>
                    <a:pt x="2021" y="402"/>
                  </a:lnTo>
                  <a:lnTo>
                    <a:pt x="2037" y="395"/>
                  </a:lnTo>
                  <a:lnTo>
                    <a:pt x="2053" y="386"/>
                  </a:lnTo>
                  <a:lnTo>
                    <a:pt x="2069" y="379"/>
                  </a:lnTo>
                  <a:lnTo>
                    <a:pt x="2082" y="372"/>
                  </a:lnTo>
                  <a:lnTo>
                    <a:pt x="2098" y="365"/>
                  </a:lnTo>
                  <a:lnTo>
                    <a:pt x="2114" y="359"/>
                  </a:lnTo>
                  <a:lnTo>
                    <a:pt x="2130" y="354"/>
                  </a:lnTo>
                  <a:lnTo>
                    <a:pt x="2144" y="347"/>
                  </a:lnTo>
                  <a:lnTo>
                    <a:pt x="2159" y="340"/>
                  </a:lnTo>
                  <a:lnTo>
                    <a:pt x="2175" y="334"/>
                  </a:lnTo>
                  <a:lnTo>
                    <a:pt x="2191" y="327"/>
                  </a:lnTo>
                  <a:lnTo>
                    <a:pt x="2205" y="320"/>
                  </a:lnTo>
                  <a:lnTo>
                    <a:pt x="2221" y="316"/>
                  </a:lnTo>
                  <a:lnTo>
                    <a:pt x="2237" y="309"/>
                  </a:lnTo>
                  <a:lnTo>
                    <a:pt x="2252" y="304"/>
                  </a:lnTo>
                  <a:lnTo>
                    <a:pt x="2266" y="297"/>
                  </a:lnTo>
                  <a:lnTo>
                    <a:pt x="2282" y="288"/>
                  </a:lnTo>
                  <a:lnTo>
                    <a:pt x="2298" y="284"/>
                  </a:lnTo>
                  <a:lnTo>
                    <a:pt x="2314" y="277"/>
                  </a:lnTo>
                  <a:lnTo>
                    <a:pt x="2330" y="270"/>
                  </a:lnTo>
                  <a:lnTo>
                    <a:pt x="2343" y="266"/>
                  </a:lnTo>
                  <a:lnTo>
                    <a:pt x="2359" y="259"/>
                  </a:lnTo>
                  <a:lnTo>
                    <a:pt x="2375" y="254"/>
                  </a:lnTo>
                  <a:lnTo>
                    <a:pt x="2391" y="248"/>
                  </a:lnTo>
                  <a:lnTo>
                    <a:pt x="2404" y="243"/>
                  </a:lnTo>
                  <a:lnTo>
                    <a:pt x="2420" y="236"/>
                  </a:lnTo>
                  <a:lnTo>
                    <a:pt x="2436" y="229"/>
                  </a:lnTo>
                  <a:lnTo>
                    <a:pt x="2452" y="225"/>
                  </a:lnTo>
                  <a:lnTo>
                    <a:pt x="2466" y="220"/>
                  </a:lnTo>
                  <a:lnTo>
                    <a:pt x="2482" y="216"/>
                  </a:lnTo>
                  <a:lnTo>
                    <a:pt x="2497" y="209"/>
                  </a:lnTo>
                  <a:lnTo>
                    <a:pt x="2513" y="204"/>
                  </a:lnTo>
                  <a:lnTo>
                    <a:pt x="2527" y="200"/>
                  </a:lnTo>
                  <a:lnTo>
                    <a:pt x="2543" y="195"/>
                  </a:lnTo>
                  <a:lnTo>
                    <a:pt x="2559" y="189"/>
                  </a:lnTo>
                  <a:lnTo>
                    <a:pt x="2575" y="184"/>
                  </a:lnTo>
                  <a:lnTo>
                    <a:pt x="2588" y="180"/>
                  </a:lnTo>
                  <a:lnTo>
                    <a:pt x="2604" y="175"/>
                  </a:lnTo>
                  <a:lnTo>
                    <a:pt x="2620" y="168"/>
                  </a:lnTo>
                  <a:lnTo>
                    <a:pt x="2636" y="164"/>
                  </a:lnTo>
                  <a:lnTo>
                    <a:pt x="2649" y="157"/>
                  </a:lnTo>
                  <a:lnTo>
                    <a:pt x="2665" y="152"/>
                  </a:lnTo>
                  <a:lnTo>
                    <a:pt x="2681" y="148"/>
                  </a:lnTo>
                  <a:lnTo>
                    <a:pt x="2697" y="143"/>
                  </a:lnTo>
                  <a:lnTo>
                    <a:pt x="2711" y="139"/>
                  </a:lnTo>
                  <a:lnTo>
                    <a:pt x="2727" y="134"/>
                  </a:lnTo>
                  <a:lnTo>
                    <a:pt x="2742" y="130"/>
                  </a:lnTo>
                  <a:lnTo>
                    <a:pt x="2758" y="125"/>
                  </a:lnTo>
                  <a:lnTo>
                    <a:pt x="2772" y="118"/>
                  </a:lnTo>
                  <a:lnTo>
                    <a:pt x="2788" y="116"/>
                  </a:lnTo>
                  <a:lnTo>
                    <a:pt x="2804" y="112"/>
                  </a:lnTo>
                  <a:lnTo>
                    <a:pt x="2819" y="105"/>
                  </a:lnTo>
                  <a:lnTo>
                    <a:pt x="2833" y="100"/>
                  </a:lnTo>
                  <a:lnTo>
                    <a:pt x="2849" y="96"/>
                  </a:lnTo>
                  <a:lnTo>
                    <a:pt x="2865" y="91"/>
                  </a:lnTo>
                  <a:lnTo>
                    <a:pt x="2881" y="87"/>
                  </a:lnTo>
                  <a:lnTo>
                    <a:pt x="2894" y="82"/>
                  </a:lnTo>
                  <a:lnTo>
                    <a:pt x="2910" y="75"/>
                  </a:lnTo>
                  <a:lnTo>
                    <a:pt x="2926" y="73"/>
                  </a:lnTo>
                  <a:lnTo>
                    <a:pt x="2942" y="71"/>
                  </a:lnTo>
                  <a:lnTo>
                    <a:pt x="2956" y="66"/>
                  </a:lnTo>
                  <a:lnTo>
                    <a:pt x="2971" y="71"/>
                  </a:lnTo>
                  <a:lnTo>
                    <a:pt x="2987" y="73"/>
                  </a:lnTo>
                  <a:lnTo>
                    <a:pt x="3003" y="288"/>
                  </a:lnTo>
                  <a:lnTo>
                    <a:pt x="3017" y="48"/>
                  </a:lnTo>
                  <a:lnTo>
                    <a:pt x="3033" y="0"/>
                  </a:lnTo>
                  <a:lnTo>
                    <a:pt x="3049" y="16"/>
                  </a:lnTo>
                  <a:lnTo>
                    <a:pt x="3064" y="28"/>
                  </a:lnTo>
                  <a:lnTo>
                    <a:pt x="3078" y="32"/>
                  </a:lnTo>
                  <a:lnTo>
                    <a:pt x="3094" y="34"/>
                  </a:lnTo>
                  <a:lnTo>
                    <a:pt x="3110" y="34"/>
                  </a:lnTo>
                  <a:lnTo>
                    <a:pt x="3126" y="37"/>
                  </a:lnTo>
                  <a:lnTo>
                    <a:pt x="3139" y="37"/>
                  </a:lnTo>
                  <a:lnTo>
                    <a:pt x="3155" y="37"/>
                  </a:lnTo>
                  <a:lnTo>
                    <a:pt x="3171" y="37"/>
                  </a:lnTo>
                  <a:lnTo>
                    <a:pt x="3187" y="37"/>
                  </a:lnTo>
                  <a:lnTo>
                    <a:pt x="3201" y="37"/>
                  </a:lnTo>
                  <a:lnTo>
                    <a:pt x="3216" y="37"/>
                  </a:lnTo>
                  <a:lnTo>
                    <a:pt x="3232" y="37"/>
                  </a:lnTo>
                  <a:lnTo>
                    <a:pt x="3248" y="37"/>
                  </a:lnTo>
                  <a:lnTo>
                    <a:pt x="3262" y="37"/>
                  </a:lnTo>
                  <a:lnTo>
                    <a:pt x="3278" y="37"/>
                  </a:lnTo>
                  <a:lnTo>
                    <a:pt x="3294" y="39"/>
                  </a:lnTo>
                  <a:lnTo>
                    <a:pt x="3309" y="39"/>
                  </a:lnTo>
                  <a:lnTo>
                    <a:pt x="3323" y="41"/>
                  </a:lnTo>
                  <a:lnTo>
                    <a:pt x="3339" y="37"/>
                  </a:lnTo>
                  <a:lnTo>
                    <a:pt x="3355" y="34"/>
                  </a:lnTo>
                  <a:lnTo>
                    <a:pt x="3371" y="41"/>
                  </a:lnTo>
                  <a:lnTo>
                    <a:pt x="3384" y="46"/>
                  </a:lnTo>
                  <a:lnTo>
                    <a:pt x="3400" y="46"/>
                  </a:lnTo>
                  <a:lnTo>
                    <a:pt x="3416" y="46"/>
                  </a:lnTo>
                  <a:lnTo>
                    <a:pt x="3432" y="48"/>
                  </a:lnTo>
                  <a:lnTo>
                    <a:pt x="3448" y="50"/>
                  </a:lnTo>
                  <a:lnTo>
                    <a:pt x="3461" y="41"/>
                  </a:lnTo>
                  <a:lnTo>
                    <a:pt x="3477" y="32"/>
                  </a:lnTo>
                  <a:lnTo>
                    <a:pt x="3493" y="32"/>
                  </a:lnTo>
                  <a:lnTo>
                    <a:pt x="3509" y="48"/>
                  </a:lnTo>
                  <a:lnTo>
                    <a:pt x="3523" y="50"/>
                  </a:lnTo>
                  <a:lnTo>
                    <a:pt x="3538" y="43"/>
                  </a:lnTo>
                  <a:lnTo>
                    <a:pt x="3554" y="39"/>
                  </a:lnTo>
                  <a:lnTo>
                    <a:pt x="3570" y="39"/>
                  </a:lnTo>
                  <a:lnTo>
                    <a:pt x="3584" y="41"/>
                  </a:lnTo>
                  <a:lnTo>
                    <a:pt x="3600" y="41"/>
                  </a:lnTo>
                  <a:lnTo>
                    <a:pt x="3616" y="43"/>
                  </a:lnTo>
                  <a:lnTo>
                    <a:pt x="3631" y="43"/>
                  </a:lnTo>
                  <a:lnTo>
                    <a:pt x="3645" y="41"/>
                  </a:lnTo>
                  <a:lnTo>
                    <a:pt x="3661" y="39"/>
                  </a:lnTo>
                  <a:lnTo>
                    <a:pt x="3677" y="41"/>
                  </a:lnTo>
                  <a:lnTo>
                    <a:pt x="3693" y="43"/>
                  </a:lnTo>
                  <a:lnTo>
                    <a:pt x="3706" y="41"/>
                  </a:lnTo>
                  <a:lnTo>
                    <a:pt x="3722" y="43"/>
                  </a:lnTo>
                  <a:lnTo>
                    <a:pt x="3738" y="43"/>
                  </a:lnTo>
                  <a:lnTo>
                    <a:pt x="3754" y="41"/>
                  </a:lnTo>
                  <a:lnTo>
                    <a:pt x="3768" y="43"/>
                  </a:lnTo>
                  <a:lnTo>
                    <a:pt x="3783" y="43"/>
                  </a:lnTo>
                  <a:lnTo>
                    <a:pt x="3799" y="41"/>
                  </a:lnTo>
                  <a:lnTo>
                    <a:pt x="3815" y="43"/>
                  </a:lnTo>
                  <a:lnTo>
                    <a:pt x="3829" y="43"/>
                  </a:lnTo>
                  <a:lnTo>
                    <a:pt x="3845" y="43"/>
                  </a:lnTo>
                  <a:lnTo>
                    <a:pt x="3861" y="43"/>
                  </a:lnTo>
                  <a:lnTo>
                    <a:pt x="3876" y="46"/>
                  </a:lnTo>
                  <a:lnTo>
                    <a:pt x="3890" y="46"/>
                  </a:lnTo>
                  <a:lnTo>
                    <a:pt x="3906" y="43"/>
                  </a:lnTo>
                  <a:lnTo>
                    <a:pt x="3922" y="46"/>
                  </a:lnTo>
                  <a:lnTo>
                    <a:pt x="3938" y="46"/>
                  </a:lnTo>
                  <a:lnTo>
                    <a:pt x="3951" y="48"/>
                  </a:lnTo>
                  <a:lnTo>
                    <a:pt x="3967" y="46"/>
                  </a:lnTo>
                  <a:lnTo>
                    <a:pt x="3983" y="48"/>
                  </a:lnTo>
                  <a:lnTo>
                    <a:pt x="3999" y="46"/>
                  </a:lnTo>
                  <a:lnTo>
                    <a:pt x="4013" y="43"/>
                  </a:lnTo>
                  <a:lnTo>
                    <a:pt x="4028" y="46"/>
                  </a:lnTo>
                  <a:lnTo>
                    <a:pt x="4044" y="43"/>
                  </a:lnTo>
                  <a:lnTo>
                    <a:pt x="4060" y="46"/>
                  </a:lnTo>
                  <a:lnTo>
                    <a:pt x="4074" y="43"/>
                  </a:lnTo>
                  <a:lnTo>
                    <a:pt x="4090" y="43"/>
                  </a:lnTo>
                  <a:lnTo>
                    <a:pt x="4105" y="43"/>
                  </a:lnTo>
                  <a:lnTo>
                    <a:pt x="4121" y="46"/>
                  </a:lnTo>
                  <a:lnTo>
                    <a:pt x="4135" y="43"/>
                  </a:lnTo>
                  <a:lnTo>
                    <a:pt x="4151" y="43"/>
                  </a:lnTo>
                  <a:lnTo>
                    <a:pt x="4167" y="43"/>
                  </a:lnTo>
                  <a:lnTo>
                    <a:pt x="4183" y="43"/>
                  </a:lnTo>
                  <a:lnTo>
                    <a:pt x="4196" y="43"/>
                  </a:lnTo>
                  <a:lnTo>
                    <a:pt x="4212" y="46"/>
                  </a:lnTo>
                  <a:lnTo>
                    <a:pt x="4228" y="43"/>
                  </a:lnTo>
                  <a:lnTo>
                    <a:pt x="4244" y="43"/>
                  </a:lnTo>
                  <a:lnTo>
                    <a:pt x="4257" y="46"/>
                  </a:lnTo>
                  <a:lnTo>
                    <a:pt x="4273" y="43"/>
                  </a:lnTo>
                  <a:lnTo>
                    <a:pt x="4289" y="46"/>
                  </a:lnTo>
                  <a:lnTo>
                    <a:pt x="4305" y="46"/>
                  </a:lnTo>
                  <a:lnTo>
                    <a:pt x="4319" y="46"/>
                  </a:lnTo>
                  <a:lnTo>
                    <a:pt x="4335" y="43"/>
                  </a:lnTo>
                  <a:lnTo>
                    <a:pt x="4350" y="46"/>
                  </a:lnTo>
                  <a:lnTo>
                    <a:pt x="4366" y="46"/>
                  </a:lnTo>
                  <a:lnTo>
                    <a:pt x="4380" y="46"/>
                  </a:lnTo>
                  <a:lnTo>
                    <a:pt x="4396" y="46"/>
                  </a:lnTo>
                  <a:lnTo>
                    <a:pt x="4412" y="46"/>
                  </a:lnTo>
                  <a:lnTo>
                    <a:pt x="4428" y="48"/>
                  </a:lnTo>
                  <a:lnTo>
                    <a:pt x="4441" y="46"/>
                  </a:lnTo>
                  <a:lnTo>
                    <a:pt x="4457" y="46"/>
                  </a:lnTo>
                  <a:lnTo>
                    <a:pt x="4473" y="46"/>
                  </a:lnTo>
                  <a:lnTo>
                    <a:pt x="4489" y="46"/>
                  </a:lnTo>
                  <a:lnTo>
                    <a:pt x="4502" y="46"/>
                  </a:lnTo>
                  <a:lnTo>
                    <a:pt x="4518" y="46"/>
                  </a:lnTo>
                  <a:lnTo>
                    <a:pt x="4534" y="46"/>
                  </a:lnTo>
                  <a:lnTo>
                    <a:pt x="4550" y="48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4572000" y="136525"/>
            <a:ext cx="4038600" cy="3216275"/>
            <a:chOff x="-685800" y="1279525"/>
            <a:chExt cx="7559675" cy="4313238"/>
          </a:xfrm>
        </p:grpSpPr>
        <p:sp>
          <p:nvSpPr>
            <p:cNvPr id="2133" name="AutoShape 85"/>
            <p:cNvSpPr>
              <a:spLocks noChangeAspect="1" noChangeArrowheads="1" noTextEdit="1"/>
            </p:cNvSpPr>
            <p:nvPr/>
          </p:nvSpPr>
          <p:spPr bwMode="auto">
            <a:xfrm>
              <a:off x="-209550" y="1279525"/>
              <a:ext cx="6991350" cy="429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35" name="Rectangle 87"/>
            <p:cNvSpPr>
              <a:spLocks noChangeArrowheads="1"/>
            </p:cNvSpPr>
            <p:nvPr/>
          </p:nvSpPr>
          <p:spPr bwMode="auto">
            <a:xfrm>
              <a:off x="-228600" y="1295400"/>
              <a:ext cx="7010400" cy="42973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36" name="Line 88"/>
            <p:cNvSpPr>
              <a:spLocks noChangeShapeType="1"/>
            </p:cNvSpPr>
            <p:nvPr/>
          </p:nvSpPr>
          <p:spPr bwMode="auto">
            <a:xfrm flipV="1">
              <a:off x="298450" y="1606550"/>
              <a:ext cx="1588" cy="35306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37" name="Line 89"/>
            <p:cNvSpPr>
              <a:spLocks noChangeShapeType="1"/>
            </p:cNvSpPr>
            <p:nvPr/>
          </p:nvSpPr>
          <p:spPr bwMode="auto">
            <a:xfrm flipH="1">
              <a:off x="276225" y="51371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 flipH="1">
              <a:off x="276225" y="488632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76225" y="463391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0" name="Line 92"/>
            <p:cNvSpPr>
              <a:spLocks noChangeShapeType="1"/>
            </p:cNvSpPr>
            <p:nvPr/>
          </p:nvSpPr>
          <p:spPr bwMode="auto">
            <a:xfrm flipH="1">
              <a:off x="276225" y="438150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1" name="Line 93"/>
            <p:cNvSpPr>
              <a:spLocks noChangeShapeType="1"/>
            </p:cNvSpPr>
            <p:nvPr/>
          </p:nvSpPr>
          <p:spPr bwMode="auto">
            <a:xfrm flipH="1">
              <a:off x="276225" y="4130675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2" name="Line 94"/>
            <p:cNvSpPr>
              <a:spLocks noChangeShapeType="1"/>
            </p:cNvSpPr>
            <p:nvPr/>
          </p:nvSpPr>
          <p:spPr bwMode="auto">
            <a:xfrm flipH="1">
              <a:off x="276225" y="387826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3" name="Line 95"/>
            <p:cNvSpPr>
              <a:spLocks noChangeShapeType="1"/>
            </p:cNvSpPr>
            <p:nvPr/>
          </p:nvSpPr>
          <p:spPr bwMode="auto">
            <a:xfrm flipH="1">
              <a:off x="276225" y="36258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4" name="Line 96"/>
            <p:cNvSpPr>
              <a:spLocks noChangeShapeType="1"/>
            </p:cNvSpPr>
            <p:nvPr/>
          </p:nvSpPr>
          <p:spPr bwMode="auto">
            <a:xfrm flipH="1">
              <a:off x="276225" y="337343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5" name="Line 97"/>
            <p:cNvSpPr>
              <a:spLocks noChangeShapeType="1"/>
            </p:cNvSpPr>
            <p:nvPr/>
          </p:nvSpPr>
          <p:spPr bwMode="auto">
            <a:xfrm flipH="1">
              <a:off x="276225" y="312261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6" name="Line 98"/>
            <p:cNvSpPr>
              <a:spLocks noChangeShapeType="1"/>
            </p:cNvSpPr>
            <p:nvPr/>
          </p:nvSpPr>
          <p:spPr bwMode="auto">
            <a:xfrm flipH="1">
              <a:off x="276225" y="287020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7" name="Line 99"/>
            <p:cNvSpPr>
              <a:spLocks noChangeShapeType="1"/>
            </p:cNvSpPr>
            <p:nvPr/>
          </p:nvSpPr>
          <p:spPr bwMode="auto">
            <a:xfrm flipH="1">
              <a:off x="276225" y="261778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8" name="Line 100"/>
            <p:cNvSpPr>
              <a:spLocks noChangeShapeType="1"/>
            </p:cNvSpPr>
            <p:nvPr/>
          </p:nvSpPr>
          <p:spPr bwMode="auto">
            <a:xfrm flipH="1">
              <a:off x="276225" y="2366963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49" name="Line 101"/>
            <p:cNvSpPr>
              <a:spLocks noChangeShapeType="1"/>
            </p:cNvSpPr>
            <p:nvPr/>
          </p:nvSpPr>
          <p:spPr bwMode="auto">
            <a:xfrm flipH="1">
              <a:off x="276225" y="21145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0" name="Line 102"/>
            <p:cNvSpPr>
              <a:spLocks noChangeShapeType="1"/>
            </p:cNvSpPr>
            <p:nvPr/>
          </p:nvSpPr>
          <p:spPr bwMode="auto">
            <a:xfrm flipH="1">
              <a:off x="276225" y="1862138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1" name="Line 103"/>
            <p:cNvSpPr>
              <a:spLocks noChangeShapeType="1"/>
            </p:cNvSpPr>
            <p:nvPr/>
          </p:nvSpPr>
          <p:spPr bwMode="auto">
            <a:xfrm flipH="1">
              <a:off x="276225" y="1606550"/>
              <a:ext cx="285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2" name="Line 104"/>
            <p:cNvSpPr>
              <a:spLocks noChangeShapeType="1"/>
            </p:cNvSpPr>
            <p:nvPr/>
          </p:nvSpPr>
          <p:spPr bwMode="auto">
            <a:xfrm flipH="1">
              <a:off x="247650" y="51371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3" name="Line 105"/>
            <p:cNvSpPr>
              <a:spLocks noChangeShapeType="1"/>
            </p:cNvSpPr>
            <p:nvPr/>
          </p:nvSpPr>
          <p:spPr bwMode="auto">
            <a:xfrm flipH="1">
              <a:off x="247650" y="463391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4" name="Line 106"/>
            <p:cNvSpPr>
              <a:spLocks noChangeShapeType="1"/>
            </p:cNvSpPr>
            <p:nvPr/>
          </p:nvSpPr>
          <p:spPr bwMode="auto">
            <a:xfrm flipH="1">
              <a:off x="247650" y="413067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5" name="Line 107"/>
            <p:cNvSpPr>
              <a:spLocks noChangeShapeType="1"/>
            </p:cNvSpPr>
            <p:nvPr/>
          </p:nvSpPr>
          <p:spPr bwMode="auto">
            <a:xfrm flipH="1">
              <a:off x="247650" y="36258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6" name="Line 108"/>
            <p:cNvSpPr>
              <a:spLocks noChangeShapeType="1"/>
            </p:cNvSpPr>
            <p:nvPr/>
          </p:nvSpPr>
          <p:spPr bwMode="auto">
            <a:xfrm flipH="1">
              <a:off x="247650" y="312261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7" name="Line 109"/>
            <p:cNvSpPr>
              <a:spLocks noChangeShapeType="1"/>
            </p:cNvSpPr>
            <p:nvPr/>
          </p:nvSpPr>
          <p:spPr bwMode="auto">
            <a:xfrm flipH="1">
              <a:off x="247650" y="2617788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8" name="Line 110"/>
            <p:cNvSpPr>
              <a:spLocks noChangeShapeType="1"/>
            </p:cNvSpPr>
            <p:nvPr/>
          </p:nvSpPr>
          <p:spPr bwMode="auto">
            <a:xfrm flipH="1">
              <a:off x="247650" y="21145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59" name="Line 111"/>
            <p:cNvSpPr>
              <a:spLocks noChangeShapeType="1"/>
            </p:cNvSpPr>
            <p:nvPr/>
          </p:nvSpPr>
          <p:spPr bwMode="auto">
            <a:xfrm flipH="1">
              <a:off x="247650" y="1606550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60" name="Rectangle 112"/>
            <p:cNvSpPr>
              <a:spLocks noChangeArrowheads="1"/>
            </p:cNvSpPr>
            <p:nvPr/>
          </p:nvSpPr>
          <p:spPr bwMode="auto">
            <a:xfrm>
              <a:off x="-318293" y="5059363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-50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61" name="Rectangle 113"/>
            <p:cNvSpPr>
              <a:spLocks noChangeArrowheads="1"/>
            </p:cNvSpPr>
            <p:nvPr/>
          </p:nvSpPr>
          <p:spPr bwMode="auto">
            <a:xfrm>
              <a:off x="-221455" y="4554538"/>
              <a:ext cx="1079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62" name="Rectangle 114"/>
            <p:cNvSpPr>
              <a:spLocks noChangeArrowheads="1"/>
            </p:cNvSpPr>
            <p:nvPr/>
          </p:nvSpPr>
          <p:spPr bwMode="auto">
            <a:xfrm>
              <a:off x="-283368" y="4051300"/>
              <a:ext cx="16986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63" name="Rectangle 115"/>
            <p:cNvSpPr>
              <a:spLocks noChangeArrowheads="1"/>
            </p:cNvSpPr>
            <p:nvPr/>
          </p:nvSpPr>
          <p:spPr bwMode="auto">
            <a:xfrm>
              <a:off x="-343693" y="3546475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64" name="Rectangle 116"/>
            <p:cNvSpPr>
              <a:spLocks noChangeArrowheads="1"/>
            </p:cNvSpPr>
            <p:nvPr/>
          </p:nvSpPr>
          <p:spPr bwMode="auto">
            <a:xfrm>
              <a:off x="-343693" y="3043238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65" name="Rectangle 117"/>
            <p:cNvSpPr>
              <a:spLocks noChangeArrowheads="1"/>
            </p:cNvSpPr>
            <p:nvPr/>
          </p:nvSpPr>
          <p:spPr bwMode="auto">
            <a:xfrm>
              <a:off x="-343693" y="2540000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66" name="Rectangle 118"/>
            <p:cNvSpPr>
              <a:spLocks noChangeArrowheads="1"/>
            </p:cNvSpPr>
            <p:nvPr/>
          </p:nvSpPr>
          <p:spPr bwMode="auto">
            <a:xfrm>
              <a:off x="-343693" y="2035175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67" name="Rectangle 119"/>
            <p:cNvSpPr>
              <a:spLocks noChangeArrowheads="1"/>
            </p:cNvSpPr>
            <p:nvPr/>
          </p:nvSpPr>
          <p:spPr bwMode="auto">
            <a:xfrm>
              <a:off x="-343693" y="1527175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300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68" name="Line 120"/>
            <p:cNvSpPr>
              <a:spLocks noChangeShapeType="1"/>
            </p:cNvSpPr>
            <p:nvPr/>
          </p:nvSpPr>
          <p:spPr bwMode="auto">
            <a:xfrm>
              <a:off x="298450" y="5137150"/>
              <a:ext cx="6405563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69" name="Line 121"/>
            <p:cNvSpPr>
              <a:spLocks noChangeShapeType="1"/>
            </p:cNvSpPr>
            <p:nvPr/>
          </p:nvSpPr>
          <p:spPr bwMode="auto">
            <a:xfrm>
              <a:off x="2984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0" name="Line 122"/>
            <p:cNvSpPr>
              <a:spLocks noChangeShapeType="1"/>
            </p:cNvSpPr>
            <p:nvPr/>
          </p:nvSpPr>
          <p:spPr bwMode="auto">
            <a:xfrm>
              <a:off x="83026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1" name="Line 123"/>
            <p:cNvSpPr>
              <a:spLocks noChangeShapeType="1"/>
            </p:cNvSpPr>
            <p:nvPr/>
          </p:nvSpPr>
          <p:spPr bwMode="auto">
            <a:xfrm>
              <a:off x="136366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2" name="Line 124"/>
            <p:cNvSpPr>
              <a:spLocks noChangeShapeType="1"/>
            </p:cNvSpPr>
            <p:nvPr/>
          </p:nvSpPr>
          <p:spPr bwMode="auto">
            <a:xfrm>
              <a:off x="189706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3" name="Line 125"/>
            <p:cNvSpPr>
              <a:spLocks noChangeShapeType="1"/>
            </p:cNvSpPr>
            <p:nvPr/>
          </p:nvSpPr>
          <p:spPr bwMode="auto">
            <a:xfrm>
              <a:off x="242887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4" name="Line 126"/>
            <p:cNvSpPr>
              <a:spLocks noChangeShapeType="1"/>
            </p:cNvSpPr>
            <p:nvPr/>
          </p:nvSpPr>
          <p:spPr bwMode="auto">
            <a:xfrm>
              <a:off x="296227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5" name="Line 127"/>
            <p:cNvSpPr>
              <a:spLocks noChangeShapeType="1"/>
            </p:cNvSpPr>
            <p:nvPr/>
          </p:nvSpPr>
          <p:spPr bwMode="auto">
            <a:xfrm>
              <a:off x="34988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6" name="Line 128"/>
            <p:cNvSpPr>
              <a:spLocks noChangeShapeType="1"/>
            </p:cNvSpPr>
            <p:nvPr/>
          </p:nvSpPr>
          <p:spPr bwMode="auto">
            <a:xfrm>
              <a:off x="40322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7" name="Line 129"/>
            <p:cNvSpPr>
              <a:spLocks noChangeShapeType="1"/>
            </p:cNvSpPr>
            <p:nvPr/>
          </p:nvSpPr>
          <p:spPr bwMode="auto">
            <a:xfrm>
              <a:off x="456406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8" name="Line 130"/>
            <p:cNvSpPr>
              <a:spLocks noChangeShapeType="1"/>
            </p:cNvSpPr>
            <p:nvPr/>
          </p:nvSpPr>
          <p:spPr bwMode="auto">
            <a:xfrm>
              <a:off x="509746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79" name="Line 131"/>
            <p:cNvSpPr>
              <a:spLocks noChangeShapeType="1"/>
            </p:cNvSpPr>
            <p:nvPr/>
          </p:nvSpPr>
          <p:spPr bwMode="auto">
            <a:xfrm>
              <a:off x="5630863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0" name="Line 132"/>
            <p:cNvSpPr>
              <a:spLocks noChangeShapeType="1"/>
            </p:cNvSpPr>
            <p:nvPr/>
          </p:nvSpPr>
          <p:spPr bwMode="auto">
            <a:xfrm>
              <a:off x="6162675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1" name="Line 133"/>
            <p:cNvSpPr>
              <a:spLocks noChangeShapeType="1"/>
            </p:cNvSpPr>
            <p:nvPr/>
          </p:nvSpPr>
          <p:spPr bwMode="auto">
            <a:xfrm>
              <a:off x="6699250" y="5130800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2" name="Line 134"/>
            <p:cNvSpPr>
              <a:spLocks noChangeShapeType="1"/>
            </p:cNvSpPr>
            <p:nvPr/>
          </p:nvSpPr>
          <p:spPr bwMode="auto">
            <a:xfrm>
              <a:off x="29845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3" name="Line 135"/>
            <p:cNvSpPr>
              <a:spLocks noChangeShapeType="1"/>
            </p:cNvSpPr>
            <p:nvPr/>
          </p:nvSpPr>
          <p:spPr bwMode="auto">
            <a:xfrm>
              <a:off x="1363663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4" name="Line 136"/>
            <p:cNvSpPr>
              <a:spLocks noChangeShapeType="1"/>
            </p:cNvSpPr>
            <p:nvPr/>
          </p:nvSpPr>
          <p:spPr bwMode="auto">
            <a:xfrm>
              <a:off x="2433638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5" name="Line 137"/>
            <p:cNvSpPr>
              <a:spLocks noChangeShapeType="1"/>
            </p:cNvSpPr>
            <p:nvPr/>
          </p:nvSpPr>
          <p:spPr bwMode="auto">
            <a:xfrm>
              <a:off x="3498850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6" name="Line 138"/>
            <p:cNvSpPr>
              <a:spLocks noChangeShapeType="1"/>
            </p:cNvSpPr>
            <p:nvPr/>
          </p:nvSpPr>
          <p:spPr bwMode="auto">
            <a:xfrm>
              <a:off x="4568825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7" name="Line 139"/>
            <p:cNvSpPr>
              <a:spLocks noChangeShapeType="1"/>
            </p:cNvSpPr>
            <p:nvPr/>
          </p:nvSpPr>
          <p:spPr bwMode="auto">
            <a:xfrm>
              <a:off x="5634038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8" name="Line 140"/>
            <p:cNvSpPr>
              <a:spLocks noChangeShapeType="1"/>
            </p:cNvSpPr>
            <p:nvPr/>
          </p:nvSpPr>
          <p:spPr bwMode="auto">
            <a:xfrm>
              <a:off x="6704013" y="5116513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89" name="Rectangle 141"/>
            <p:cNvSpPr>
              <a:spLocks noChangeArrowheads="1"/>
            </p:cNvSpPr>
            <p:nvPr/>
          </p:nvSpPr>
          <p:spPr bwMode="auto">
            <a:xfrm>
              <a:off x="207963" y="5224463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-50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0" name="Rectangle 142"/>
            <p:cNvSpPr>
              <a:spLocks noChangeArrowheads="1"/>
            </p:cNvSpPr>
            <p:nvPr/>
          </p:nvSpPr>
          <p:spPr bwMode="auto">
            <a:xfrm>
              <a:off x="1331913" y="5224463"/>
              <a:ext cx="1079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1" name="Rectangle 143"/>
            <p:cNvSpPr>
              <a:spLocks noChangeArrowheads="1"/>
            </p:cNvSpPr>
            <p:nvPr/>
          </p:nvSpPr>
          <p:spPr bwMode="auto">
            <a:xfrm>
              <a:off x="2365375" y="5224463"/>
              <a:ext cx="16986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2" name="Rectangle 144"/>
            <p:cNvSpPr>
              <a:spLocks noChangeArrowheads="1"/>
            </p:cNvSpPr>
            <p:nvPr/>
          </p:nvSpPr>
          <p:spPr bwMode="auto">
            <a:xfrm>
              <a:off x="3398838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3" name="Rectangle 145"/>
            <p:cNvSpPr>
              <a:spLocks noChangeArrowheads="1"/>
            </p:cNvSpPr>
            <p:nvPr/>
          </p:nvSpPr>
          <p:spPr bwMode="auto">
            <a:xfrm>
              <a:off x="4467225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150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4" name="Rectangle 146"/>
            <p:cNvSpPr>
              <a:spLocks noChangeArrowheads="1"/>
            </p:cNvSpPr>
            <p:nvPr/>
          </p:nvSpPr>
          <p:spPr bwMode="auto">
            <a:xfrm>
              <a:off x="5534025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200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5" name="Rectangle 147"/>
            <p:cNvSpPr>
              <a:spLocks noChangeArrowheads="1"/>
            </p:cNvSpPr>
            <p:nvPr/>
          </p:nvSpPr>
          <p:spPr bwMode="auto">
            <a:xfrm>
              <a:off x="6602413" y="5224463"/>
              <a:ext cx="2301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250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6" name="Rectangle 148"/>
            <p:cNvSpPr>
              <a:spLocks noChangeArrowheads="1"/>
            </p:cNvSpPr>
            <p:nvPr/>
          </p:nvSpPr>
          <p:spPr bwMode="auto">
            <a:xfrm>
              <a:off x="1219200" y="1295400"/>
              <a:ext cx="2160588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smtClean="0">
                  <a:solidFill>
                    <a:srgbClr val="000000"/>
                  </a:solidFill>
                  <a:latin typeface="Arial" pitchFamily="34" charset="0"/>
                </a:rPr>
                <a:t>Binding to </a:t>
              </a:r>
              <a:r>
                <a:rPr lang="en-US" sz="1400" b="1" dirty="0" err="1" smtClean="0">
                  <a:solidFill>
                    <a:srgbClr val="000000"/>
                  </a:solidFill>
                  <a:latin typeface="Arial" pitchFamily="34" charset="0"/>
                </a:rPr>
                <a:t>ConS</a:t>
              </a:r>
              <a:r>
                <a:rPr lang="en-US" sz="1400" b="1" dirty="0" smtClean="0">
                  <a:solidFill>
                    <a:srgbClr val="000000"/>
                  </a:solidFill>
                  <a:latin typeface="Arial" pitchFamily="34" charset="0"/>
                </a:rPr>
                <a:t> gp140 #86</a:t>
              </a:r>
              <a:endParaRPr lang="en-US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7" name="Rectangle 149"/>
            <p:cNvSpPr>
              <a:spLocks noChangeArrowheads="1"/>
            </p:cNvSpPr>
            <p:nvPr/>
          </p:nvSpPr>
          <p:spPr bwMode="auto">
            <a:xfrm>
              <a:off x="6772275" y="5418138"/>
              <a:ext cx="10160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s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8" name="Rectangle 150"/>
            <p:cNvSpPr>
              <a:spLocks noChangeArrowheads="1"/>
            </p:cNvSpPr>
            <p:nvPr/>
          </p:nvSpPr>
          <p:spPr bwMode="auto">
            <a:xfrm>
              <a:off x="3157538" y="5418138"/>
              <a:ext cx="29845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smtClean="0">
                  <a:solidFill>
                    <a:srgbClr val="000000"/>
                  </a:solidFill>
                  <a:latin typeface="Arial" pitchFamily="34" charset="0"/>
                </a:rPr>
                <a:t>Time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199" name="Rectangle 151"/>
            <p:cNvSpPr>
              <a:spLocks noChangeArrowheads="1"/>
            </p:cNvSpPr>
            <p:nvPr/>
          </p:nvSpPr>
          <p:spPr bwMode="auto">
            <a:xfrm>
              <a:off x="-386556" y="1333500"/>
              <a:ext cx="204788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pitchFamily="34" charset="0"/>
                </a:rPr>
                <a:t>RU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200" name="Rectangle 152"/>
            <p:cNvSpPr>
              <a:spLocks noChangeArrowheads="1"/>
            </p:cNvSpPr>
            <p:nvPr/>
          </p:nvSpPr>
          <p:spPr bwMode="auto">
            <a:xfrm rot="5400000">
              <a:off x="-894556" y="3916363"/>
              <a:ext cx="56832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smtClean="0">
                  <a:solidFill>
                    <a:srgbClr val="000000"/>
                  </a:solidFill>
                  <a:latin typeface="Arial" pitchFamily="34" charset="0"/>
                </a:rPr>
                <a:t>Response</a:t>
              </a: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202" name="Rectangle 154"/>
            <p:cNvSpPr>
              <a:spLocks noChangeArrowheads="1"/>
            </p:cNvSpPr>
            <p:nvPr/>
          </p:nvSpPr>
          <p:spPr bwMode="auto">
            <a:xfrm>
              <a:off x="5168900" y="2054225"/>
              <a:ext cx="596317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</a:rPr>
                <a:t>HGN194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203" name="Line 155"/>
            <p:cNvSpPr>
              <a:spLocks noChangeShapeType="1"/>
            </p:cNvSpPr>
            <p:nvPr/>
          </p:nvSpPr>
          <p:spPr bwMode="auto">
            <a:xfrm>
              <a:off x="4953000" y="2133600"/>
              <a:ext cx="180975" cy="15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04" name="Rectangle 156"/>
            <p:cNvSpPr>
              <a:spLocks noChangeArrowheads="1"/>
            </p:cNvSpPr>
            <p:nvPr/>
          </p:nvSpPr>
          <p:spPr bwMode="auto">
            <a:xfrm>
              <a:off x="5105400" y="1524000"/>
              <a:ext cx="1397819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</a:rPr>
                <a:t>HGN194-ALEXA488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205" name="Line 157"/>
            <p:cNvSpPr>
              <a:spLocks noChangeShapeType="1"/>
            </p:cNvSpPr>
            <p:nvPr/>
          </p:nvSpPr>
          <p:spPr bwMode="auto">
            <a:xfrm>
              <a:off x="4889500" y="1601788"/>
              <a:ext cx="180975" cy="15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06" name="Freeform 158"/>
            <p:cNvSpPr>
              <a:spLocks/>
            </p:cNvSpPr>
            <p:nvPr/>
          </p:nvSpPr>
          <p:spPr bwMode="auto">
            <a:xfrm>
              <a:off x="338138" y="1873250"/>
              <a:ext cx="6321425" cy="2782888"/>
            </a:xfrm>
            <a:custGeom>
              <a:avLst/>
              <a:gdLst/>
              <a:ahLst/>
              <a:cxnLst>
                <a:cxn ang="0">
                  <a:pos x="54" y="1739"/>
                </a:cxn>
                <a:cxn ang="0">
                  <a:pos x="122" y="1739"/>
                </a:cxn>
                <a:cxn ang="0">
                  <a:pos x="188" y="1739"/>
                </a:cxn>
                <a:cxn ang="0">
                  <a:pos x="256" y="1739"/>
                </a:cxn>
                <a:cxn ang="0">
                  <a:pos x="324" y="1741"/>
                </a:cxn>
                <a:cxn ang="0">
                  <a:pos x="390" y="1739"/>
                </a:cxn>
                <a:cxn ang="0">
                  <a:pos x="458" y="1739"/>
                </a:cxn>
                <a:cxn ang="0">
                  <a:pos x="526" y="1739"/>
                </a:cxn>
                <a:cxn ang="0">
                  <a:pos x="592" y="1734"/>
                </a:cxn>
                <a:cxn ang="0">
                  <a:pos x="660" y="1460"/>
                </a:cxn>
                <a:cxn ang="0">
                  <a:pos x="728" y="472"/>
                </a:cxn>
                <a:cxn ang="0">
                  <a:pos x="794" y="320"/>
                </a:cxn>
                <a:cxn ang="0">
                  <a:pos x="862" y="256"/>
                </a:cxn>
                <a:cxn ang="0">
                  <a:pos x="930" y="215"/>
                </a:cxn>
                <a:cxn ang="0">
                  <a:pos x="995" y="188"/>
                </a:cxn>
                <a:cxn ang="0">
                  <a:pos x="1063" y="168"/>
                </a:cxn>
                <a:cxn ang="0">
                  <a:pos x="1129" y="152"/>
                </a:cxn>
                <a:cxn ang="0">
                  <a:pos x="1197" y="138"/>
                </a:cxn>
                <a:cxn ang="0">
                  <a:pos x="1265" y="129"/>
                </a:cxn>
                <a:cxn ang="0">
                  <a:pos x="1331" y="120"/>
                </a:cxn>
                <a:cxn ang="0">
                  <a:pos x="1399" y="111"/>
                </a:cxn>
                <a:cxn ang="0">
                  <a:pos x="1467" y="107"/>
                </a:cxn>
                <a:cxn ang="0">
                  <a:pos x="1533" y="98"/>
                </a:cxn>
                <a:cxn ang="0">
                  <a:pos x="1601" y="93"/>
                </a:cxn>
                <a:cxn ang="0">
                  <a:pos x="1669" y="91"/>
                </a:cxn>
                <a:cxn ang="0">
                  <a:pos x="1735" y="86"/>
                </a:cxn>
                <a:cxn ang="0">
                  <a:pos x="1803" y="82"/>
                </a:cxn>
                <a:cxn ang="0">
                  <a:pos x="1871" y="77"/>
                </a:cxn>
                <a:cxn ang="0">
                  <a:pos x="1937" y="75"/>
                </a:cxn>
                <a:cxn ang="0">
                  <a:pos x="2005" y="75"/>
                </a:cxn>
                <a:cxn ang="0">
                  <a:pos x="2073" y="70"/>
                </a:cxn>
                <a:cxn ang="0">
                  <a:pos x="2139" y="68"/>
                </a:cxn>
                <a:cxn ang="0">
                  <a:pos x="2207" y="64"/>
                </a:cxn>
                <a:cxn ang="0">
                  <a:pos x="2275" y="64"/>
                </a:cxn>
                <a:cxn ang="0">
                  <a:pos x="2340" y="64"/>
                </a:cxn>
                <a:cxn ang="0">
                  <a:pos x="2408" y="61"/>
                </a:cxn>
                <a:cxn ang="0">
                  <a:pos x="2474" y="59"/>
                </a:cxn>
                <a:cxn ang="0">
                  <a:pos x="2542" y="57"/>
                </a:cxn>
                <a:cxn ang="0">
                  <a:pos x="2610" y="64"/>
                </a:cxn>
                <a:cxn ang="0">
                  <a:pos x="2676" y="5"/>
                </a:cxn>
                <a:cxn ang="0">
                  <a:pos x="2744" y="27"/>
                </a:cxn>
                <a:cxn ang="0">
                  <a:pos x="2812" y="30"/>
                </a:cxn>
                <a:cxn ang="0">
                  <a:pos x="2878" y="30"/>
                </a:cxn>
                <a:cxn ang="0">
                  <a:pos x="2946" y="27"/>
                </a:cxn>
                <a:cxn ang="0">
                  <a:pos x="3014" y="41"/>
                </a:cxn>
                <a:cxn ang="0">
                  <a:pos x="3080" y="34"/>
                </a:cxn>
                <a:cxn ang="0">
                  <a:pos x="3148" y="36"/>
                </a:cxn>
                <a:cxn ang="0">
                  <a:pos x="3216" y="39"/>
                </a:cxn>
                <a:cxn ang="0">
                  <a:pos x="3282" y="39"/>
                </a:cxn>
                <a:cxn ang="0">
                  <a:pos x="3350" y="36"/>
                </a:cxn>
                <a:cxn ang="0">
                  <a:pos x="3418" y="41"/>
                </a:cxn>
                <a:cxn ang="0">
                  <a:pos x="3484" y="45"/>
                </a:cxn>
                <a:cxn ang="0">
                  <a:pos x="3552" y="43"/>
                </a:cxn>
                <a:cxn ang="0">
                  <a:pos x="3620" y="45"/>
                </a:cxn>
                <a:cxn ang="0">
                  <a:pos x="3685" y="45"/>
                </a:cxn>
                <a:cxn ang="0">
                  <a:pos x="3753" y="43"/>
                </a:cxn>
                <a:cxn ang="0">
                  <a:pos x="3819" y="43"/>
                </a:cxn>
                <a:cxn ang="0">
                  <a:pos x="3887" y="43"/>
                </a:cxn>
                <a:cxn ang="0">
                  <a:pos x="3955" y="43"/>
                </a:cxn>
              </a:cxnLst>
              <a:rect l="0" t="0" r="r" b="b"/>
              <a:pathLst>
                <a:path w="3982" h="1753">
                  <a:moveTo>
                    <a:pt x="0" y="1739"/>
                  </a:moveTo>
                  <a:lnTo>
                    <a:pt x="13" y="1739"/>
                  </a:lnTo>
                  <a:lnTo>
                    <a:pt x="27" y="1739"/>
                  </a:lnTo>
                  <a:lnTo>
                    <a:pt x="41" y="1739"/>
                  </a:lnTo>
                  <a:lnTo>
                    <a:pt x="54" y="1739"/>
                  </a:lnTo>
                  <a:lnTo>
                    <a:pt x="68" y="1741"/>
                  </a:lnTo>
                  <a:lnTo>
                    <a:pt x="81" y="1739"/>
                  </a:lnTo>
                  <a:lnTo>
                    <a:pt x="95" y="1739"/>
                  </a:lnTo>
                  <a:lnTo>
                    <a:pt x="109" y="1739"/>
                  </a:lnTo>
                  <a:lnTo>
                    <a:pt x="122" y="1739"/>
                  </a:lnTo>
                  <a:lnTo>
                    <a:pt x="136" y="1741"/>
                  </a:lnTo>
                  <a:lnTo>
                    <a:pt x="149" y="1739"/>
                  </a:lnTo>
                  <a:lnTo>
                    <a:pt x="163" y="1737"/>
                  </a:lnTo>
                  <a:lnTo>
                    <a:pt x="174" y="1739"/>
                  </a:lnTo>
                  <a:lnTo>
                    <a:pt x="188" y="1739"/>
                  </a:lnTo>
                  <a:lnTo>
                    <a:pt x="202" y="1739"/>
                  </a:lnTo>
                  <a:lnTo>
                    <a:pt x="215" y="1739"/>
                  </a:lnTo>
                  <a:lnTo>
                    <a:pt x="229" y="1739"/>
                  </a:lnTo>
                  <a:lnTo>
                    <a:pt x="242" y="1739"/>
                  </a:lnTo>
                  <a:lnTo>
                    <a:pt x="256" y="1739"/>
                  </a:lnTo>
                  <a:lnTo>
                    <a:pt x="270" y="1737"/>
                  </a:lnTo>
                  <a:lnTo>
                    <a:pt x="283" y="1737"/>
                  </a:lnTo>
                  <a:lnTo>
                    <a:pt x="297" y="1739"/>
                  </a:lnTo>
                  <a:lnTo>
                    <a:pt x="310" y="1739"/>
                  </a:lnTo>
                  <a:lnTo>
                    <a:pt x="324" y="1741"/>
                  </a:lnTo>
                  <a:lnTo>
                    <a:pt x="338" y="1739"/>
                  </a:lnTo>
                  <a:lnTo>
                    <a:pt x="351" y="1739"/>
                  </a:lnTo>
                  <a:lnTo>
                    <a:pt x="363" y="1739"/>
                  </a:lnTo>
                  <a:lnTo>
                    <a:pt x="376" y="1739"/>
                  </a:lnTo>
                  <a:lnTo>
                    <a:pt x="390" y="1739"/>
                  </a:lnTo>
                  <a:lnTo>
                    <a:pt x="403" y="1739"/>
                  </a:lnTo>
                  <a:lnTo>
                    <a:pt x="417" y="1741"/>
                  </a:lnTo>
                  <a:lnTo>
                    <a:pt x="431" y="1739"/>
                  </a:lnTo>
                  <a:lnTo>
                    <a:pt x="444" y="1739"/>
                  </a:lnTo>
                  <a:lnTo>
                    <a:pt x="458" y="1739"/>
                  </a:lnTo>
                  <a:lnTo>
                    <a:pt x="472" y="1739"/>
                  </a:lnTo>
                  <a:lnTo>
                    <a:pt x="485" y="1739"/>
                  </a:lnTo>
                  <a:lnTo>
                    <a:pt x="499" y="1739"/>
                  </a:lnTo>
                  <a:lnTo>
                    <a:pt x="512" y="1739"/>
                  </a:lnTo>
                  <a:lnTo>
                    <a:pt x="526" y="1739"/>
                  </a:lnTo>
                  <a:lnTo>
                    <a:pt x="540" y="1741"/>
                  </a:lnTo>
                  <a:lnTo>
                    <a:pt x="551" y="1741"/>
                  </a:lnTo>
                  <a:lnTo>
                    <a:pt x="564" y="1741"/>
                  </a:lnTo>
                  <a:lnTo>
                    <a:pt x="578" y="1739"/>
                  </a:lnTo>
                  <a:lnTo>
                    <a:pt x="592" y="1734"/>
                  </a:lnTo>
                  <a:lnTo>
                    <a:pt x="605" y="1734"/>
                  </a:lnTo>
                  <a:lnTo>
                    <a:pt x="619" y="1739"/>
                  </a:lnTo>
                  <a:lnTo>
                    <a:pt x="633" y="1753"/>
                  </a:lnTo>
                  <a:lnTo>
                    <a:pt x="646" y="1712"/>
                  </a:lnTo>
                  <a:lnTo>
                    <a:pt x="660" y="1460"/>
                  </a:lnTo>
                  <a:lnTo>
                    <a:pt x="673" y="1036"/>
                  </a:lnTo>
                  <a:lnTo>
                    <a:pt x="687" y="771"/>
                  </a:lnTo>
                  <a:lnTo>
                    <a:pt x="701" y="624"/>
                  </a:lnTo>
                  <a:lnTo>
                    <a:pt x="714" y="531"/>
                  </a:lnTo>
                  <a:lnTo>
                    <a:pt x="728" y="472"/>
                  </a:lnTo>
                  <a:lnTo>
                    <a:pt x="741" y="426"/>
                  </a:lnTo>
                  <a:lnTo>
                    <a:pt x="753" y="395"/>
                  </a:lnTo>
                  <a:lnTo>
                    <a:pt x="766" y="365"/>
                  </a:lnTo>
                  <a:lnTo>
                    <a:pt x="780" y="340"/>
                  </a:lnTo>
                  <a:lnTo>
                    <a:pt x="794" y="320"/>
                  </a:lnTo>
                  <a:lnTo>
                    <a:pt x="807" y="304"/>
                  </a:lnTo>
                  <a:lnTo>
                    <a:pt x="821" y="290"/>
                  </a:lnTo>
                  <a:lnTo>
                    <a:pt x="834" y="274"/>
                  </a:lnTo>
                  <a:lnTo>
                    <a:pt x="848" y="265"/>
                  </a:lnTo>
                  <a:lnTo>
                    <a:pt x="862" y="256"/>
                  </a:lnTo>
                  <a:lnTo>
                    <a:pt x="875" y="247"/>
                  </a:lnTo>
                  <a:lnTo>
                    <a:pt x="889" y="238"/>
                  </a:lnTo>
                  <a:lnTo>
                    <a:pt x="902" y="229"/>
                  </a:lnTo>
                  <a:lnTo>
                    <a:pt x="916" y="222"/>
                  </a:lnTo>
                  <a:lnTo>
                    <a:pt x="930" y="215"/>
                  </a:lnTo>
                  <a:lnTo>
                    <a:pt x="941" y="209"/>
                  </a:lnTo>
                  <a:lnTo>
                    <a:pt x="955" y="202"/>
                  </a:lnTo>
                  <a:lnTo>
                    <a:pt x="968" y="195"/>
                  </a:lnTo>
                  <a:lnTo>
                    <a:pt x="982" y="193"/>
                  </a:lnTo>
                  <a:lnTo>
                    <a:pt x="995" y="188"/>
                  </a:lnTo>
                  <a:lnTo>
                    <a:pt x="1009" y="181"/>
                  </a:lnTo>
                  <a:lnTo>
                    <a:pt x="1023" y="179"/>
                  </a:lnTo>
                  <a:lnTo>
                    <a:pt x="1036" y="175"/>
                  </a:lnTo>
                  <a:lnTo>
                    <a:pt x="1050" y="170"/>
                  </a:lnTo>
                  <a:lnTo>
                    <a:pt x="1063" y="168"/>
                  </a:lnTo>
                  <a:lnTo>
                    <a:pt x="1077" y="163"/>
                  </a:lnTo>
                  <a:lnTo>
                    <a:pt x="1091" y="159"/>
                  </a:lnTo>
                  <a:lnTo>
                    <a:pt x="1104" y="159"/>
                  </a:lnTo>
                  <a:lnTo>
                    <a:pt x="1118" y="154"/>
                  </a:lnTo>
                  <a:lnTo>
                    <a:pt x="1129" y="152"/>
                  </a:lnTo>
                  <a:lnTo>
                    <a:pt x="1143" y="150"/>
                  </a:lnTo>
                  <a:lnTo>
                    <a:pt x="1156" y="147"/>
                  </a:lnTo>
                  <a:lnTo>
                    <a:pt x="1170" y="145"/>
                  </a:lnTo>
                  <a:lnTo>
                    <a:pt x="1184" y="138"/>
                  </a:lnTo>
                  <a:lnTo>
                    <a:pt x="1197" y="138"/>
                  </a:lnTo>
                  <a:lnTo>
                    <a:pt x="1211" y="136"/>
                  </a:lnTo>
                  <a:lnTo>
                    <a:pt x="1225" y="136"/>
                  </a:lnTo>
                  <a:lnTo>
                    <a:pt x="1238" y="132"/>
                  </a:lnTo>
                  <a:lnTo>
                    <a:pt x="1252" y="132"/>
                  </a:lnTo>
                  <a:lnTo>
                    <a:pt x="1265" y="129"/>
                  </a:lnTo>
                  <a:lnTo>
                    <a:pt x="1279" y="129"/>
                  </a:lnTo>
                  <a:lnTo>
                    <a:pt x="1293" y="127"/>
                  </a:lnTo>
                  <a:lnTo>
                    <a:pt x="1306" y="127"/>
                  </a:lnTo>
                  <a:lnTo>
                    <a:pt x="1317" y="123"/>
                  </a:lnTo>
                  <a:lnTo>
                    <a:pt x="1331" y="120"/>
                  </a:lnTo>
                  <a:lnTo>
                    <a:pt x="1345" y="118"/>
                  </a:lnTo>
                  <a:lnTo>
                    <a:pt x="1358" y="118"/>
                  </a:lnTo>
                  <a:lnTo>
                    <a:pt x="1372" y="116"/>
                  </a:lnTo>
                  <a:lnTo>
                    <a:pt x="1386" y="113"/>
                  </a:lnTo>
                  <a:lnTo>
                    <a:pt x="1399" y="111"/>
                  </a:lnTo>
                  <a:lnTo>
                    <a:pt x="1413" y="111"/>
                  </a:lnTo>
                  <a:lnTo>
                    <a:pt x="1426" y="109"/>
                  </a:lnTo>
                  <a:lnTo>
                    <a:pt x="1440" y="109"/>
                  </a:lnTo>
                  <a:lnTo>
                    <a:pt x="1454" y="107"/>
                  </a:lnTo>
                  <a:lnTo>
                    <a:pt x="1467" y="107"/>
                  </a:lnTo>
                  <a:lnTo>
                    <a:pt x="1481" y="104"/>
                  </a:lnTo>
                  <a:lnTo>
                    <a:pt x="1494" y="102"/>
                  </a:lnTo>
                  <a:lnTo>
                    <a:pt x="1508" y="102"/>
                  </a:lnTo>
                  <a:lnTo>
                    <a:pt x="1519" y="100"/>
                  </a:lnTo>
                  <a:lnTo>
                    <a:pt x="1533" y="98"/>
                  </a:lnTo>
                  <a:lnTo>
                    <a:pt x="1547" y="98"/>
                  </a:lnTo>
                  <a:lnTo>
                    <a:pt x="1560" y="98"/>
                  </a:lnTo>
                  <a:lnTo>
                    <a:pt x="1574" y="98"/>
                  </a:lnTo>
                  <a:lnTo>
                    <a:pt x="1587" y="95"/>
                  </a:lnTo>
                  <a:lnTo>
                    <a:pt x="1601" y="93"/>
                  </a:lnTo>
                  <a:lnTo>
                    <a:pt x="1615" y="93"/>
                  </a:lnTo>
                  <a:lnTo>
                    <a:pt x="1628" y="93"/>
                  </a:lnTo>
                  <a:lnTo>
                    <a:pt x="1642" y="91"/>
                  </a:lnTo>
                  <a:lnTo>
                    <a:pt x="1655" y="91"/>
                  </a:lnTo>
                  <a:lnTo>
                    <a:pt x="1669" y="91"/>
                  </a:lnTo>
                  <a:lnTo>
                    <a:pt x="1683" y="91"/>
                  </a:lnTo>
                  <a:lnTo>
                    <a:pt x="1696" y="89"/>
                  </a:lnTo>
                  <a:lnTo>
                    <a:pt x="1708" y="86"/>
                  </a:lnTo>
                  <a:lnTo>
                    <a:pt x="1721" y="86"/>
                  </a:lnTo>
                  <a:lnTo>
                    <a:pt x="1735" y="86"/>
                  </a:lnTo>
                  <a:lnTo>
                    <a:pt x="1748" y="86"/>
                  </a:lnTo>
                  <a:lnTo>
                    <a:pt x="1762" y="84"/>
                  </a:lnTo>
                  <a:lnTo>
                    <a:pt x="1776" y="82"/>
                  </a:lnTo>
                  <a:lnTo>
                    <a:pt x="1789" y="82"/>
                  </a:lnTo>
                  <a:lnTo>
                    <a:pt x="1803" y="82"/>
                  </a:lnTo>
                  <a:lnTo>
                    <a:pt x="1816" y="82"/>
                  </a:lnTo>
                  <a:lnTo>
                    <a:pt x="1830" y="82"/>
                  </a:lnTo>
                  <a:lnTo>
                    <a:pt x="1844" y="79"/>
                  </a:lnTo>
                  <a:lnTo>
                    <a:pt x="1857" y="79"/>
                  </a:lnTo>
                  <a:lnTo>
                    <a:pt x="1871" y="77"/>
                  </a:lnTo>
                  <a:lnTo>
                    <a:pt x="1885" y="77"/>
                  </a:lnTo>
                  <a:lnTo>
                    <a:pt x="1896" y="77"/>
                  </a:lnTo>
                  <a:lnTo>
                    <a:pt x="1909" y="77"/>
                  </a:lnTo>
                  <a:lnTo>
                    <a:pt x="1923" y="75"/>
                  </a:lnTo>
                  <a:lnTo>
                    <a:pt x="1937" y="75"/>
                  </a:lnTo>
                  <a:lnTo>
                    <a:pt x="1950" y="75"/>
                  </a:lnTo>
                  <a:lnTo>
                    <a:pt x="1964" y="75"/>
                  </a:lnTo>
                  <a:lnTo>
                    <a:pt x="1978" y="75"/>
                  </a:lnTo>
                  <a:lnTo>
                    <a:pt x="1991" y="75"/>
                  </a:lnTo>
                  <a:lnTo>
                    <a:pt x="2005" y="75"/>
                  </a:lnTo>
                  <a:lnTo>
                    <a:pt x="2018" y="73"/>
                  </a:lnTo>
                  <a:lnTo>
                    <a:pt x="2032" y="70"/>
                  </a:lnTo>
                  <a:lnTo>
                    <a:pt x="2046" y="70"/>
                  </a:lnTo>
                  <a:lnTo>
                    <a:pt x="2059" y="70"/>
                  </a:lnTo>
                  <a:lnTo>
                    <a:pt x="2073" y="70"/>
                  </a:lnTo>
                  <a:lnTo>
                    <a:pt x="2086" y="73"/>
                  </a:lnTo>
                  <a:lnTo>
                    <a:pt x="2098" y="70"/>
                  </a:lnTo>
                  <a:lnTo>
                    <a:pt x="2111" y="68"/>
                  </a:lnTo>
                  <a:lnTo>
                    <a:pt x="2125" y="68"/>
                  </a:lnTo>
                  <a:lnTo>
                    <a:pt x="2139" y="68"/>
                  </a:lnTo>
                  <a:lnTo>
                    <a:pt x="2152" y="68"/>
                  </a:lnTo>
                  <a:lnTo>
                    <a:pt x="2166" y="68"/>
                  </a:lnTo>
                  <a:lnTo>
                    <a:pt x="2179" y="66"/>
                  </a:lnTo>
                  <a:lnTo>
                    <a:pt x="2193" y="66"/>
                  </a:lnTo>
                  <a:lnTo>
                    <a:pt x="2207" y="64"/>
                  </a:lnTo>
                  <a:lnTo>
                    <a:pt x="2220" y="66"/>
                  </a:lnTo>
                  <a:lnTo>
                    <a:pt x="2234" y="66"/>
                  </a:lnTo>
                  <a:lnTo>
                    <a:pt x="2247" y="66"/>
                  </a:lnTo>
                  <a:lnTo>
                    <a:pt x="2261" y="66"/>
                  </a:lnTo>
                  <a:lnTo>
                    <a:pt x="2275" y="64"/>
                  </a:lnTo>
                  <a:lnTo>
                    <a:pt x="2286" y="66"/>
                  </a:lnTo>
                  <a:lnTo>
                    <a:pt x="2300" y="64"/>
                  </a:lnTo>
                  <a:lnTo>
                    <a:pt x="2313" y="64"/>
                  </a:lnTo>
                  <a:lnTo>
                    <a:pt x="2327" y="64"/>
                  </a:lnTo>
                  <a:lnTo>
                    <a:pt x="2340" y="64"/>
                  </a:lnTo>
                  <a:lnTo>
                    <a:pt x="2354" y="64"/>
                  </a:lnTo>
                  <a:lnTo>
                    <a:pt x="2368" y="64"/>
                  </a:lnTo>
                  <a:lnTo>
                    <a:pt x="2381" y="61"/>
                  </a:lnTo>
                  <a:lnTo>
                    <a:pt x="2395" y="61"/>
                  </a:lnTo>
                  <a:lnTo>
                    <a:pt x="2408" y="61"/>
                  </a:lnTo>
                  <a:lnTo>
                    <a:pt x="2422" y="61"/>
                  </a:lnTo>
                  <a:lnTo>
                    <a:pt x="2436" y="61"/>
                  </a:lnTo>
                  <a:lnTo>
                    <a:pt x="2449" y="61"/>
                  </a:lnTo>
                  <a:lnTo>
                    <a:pt x="2463" y="59"/>
                  </a:lnTo>
                  <a:lnTo>
                    <a:pt x="2474" y="59"/>
                  </a:lnTo>
                  <a:lnTo>
                    <a:pt x="2488" y="59"/>
                  </a:lnTo>
                  <a:lnTo>
                    <a:pt x="2501" y="61"/>
                  </a:lnTo>
                  <a:lnTo>
                    <a:pt x="2515" y="59"/>
                  </a:lnTo>
                  <a:lnTo>
                    <a:pt x="2529" y="59"/>
                  </a:lnTo>
                  <a:lnTo>
                    <a:pt x="2542" y="57"/>
                  </a:lnTo>
                  <a:lnTo>
                    <a:pt x="2556" y="57"/>
                  </a:lnTo>
                  <a:lnTo>
                    <a:pt x="2569" y="57"/>
                  </a:lnTo>
                  <a:lnTo>
                    <a:pt x="2583" y="57"/>
                  </a:lnTo>
                  <a:lnTo>
                    <a:pt x="2597" y="57"/>
                  </a:lnTo>
                  <a:lnTo>
                    <a:pt x="2610" y="64"/>
                  </a:lnTo>
                  <a:lnTo>
                    <a:pt x="2624" y="68"/>
                  </a:lnTo>
                  <a:lnTo>
                    <a:pt x="2638" y="102"/>
                  </a:lnTo>
                  <a:lnTo>
                    <a:pt x="2651" y="145"/>
                  </a:lnTo>
                  <a:lnTo>
                    <a:pt x="2662" y="0"/>
                  </a:lnTo>
                  <a:lnTo>
                    <a:pt x="2676" y="5"/>
                  </a:lnTo>
                  <a:lnTo>
                    <a:pt x="2690" y="18"/>
                  </a:lnTo>
                  <a:lnTo>
                    <a:pt x="2703" y="23"/>
                  </a:lnTo>
                  <a:lnTo>
                    <a:pt x="2717" y="27"/>
                  </a:lnTo>
                  <a:lnTo>
                    <a:pt x="2731" y="27"/>
                  </a:lnTo>
                  <a:lnTo>
                    <a:pt x="2744" y="27"/>
                  </a:lnTo>
                  <a:lnTo>
                    <a:pt x="2758" y="25"/>
                  </a:lnTo>
                  <a:lnTo>
                    <a:pt x="2771" y="27"/>
                  </a:lnTo>
                  <a:lnTo>
                    <a:pt x="2785" y="27"/>
                  </a:lnTo>
                  <a:lnTo>
                    <a:pt x="2799" y="30"/>
                  </a:lnTo>
                  <a:lnTo>
                    <a:pt x="2812" y="30"/>
                  </a:lnTo>
                  <a:lnTo>
                    <a:pt x="2826" y="30"/>
                  </a:lnTo>
                  <a:lnTo>
                    <a:pt x="2839" y="30"/>
                  </a:lnTo>
                  <a:lnTo>
                    <a:pt x="2853" y="30"/>
                  </a:lnTo>
                  <a:lnTo>
                    <a:pt x="2864" y="30"/>
                  </a:lnTo>
                  <a:lnTo>
                    <a:pt x="2878" y="30"/>
                  </a:lnTo>
                  <a:lnTo>
                    <a:pt x="2892" y="32"/>
                  </a:lnTo>
                  <a:lnTo>
                    <a:pt x="2905" y="32"/>
                  </a:lnTo>
                  <a:lnTo>
                    <a:pt x="2919" y="30"/>
                  </a:lnTo>
                  <a:lnTo>
                    <a:pt x="2932" y="36"/>
                  </a:lnTo>
                  <a:lnTo>
                    <a:pt x="2946" y="27"/>
                  </a:lnTo>
                  <a:lnTo>
                    <a:pt x="2960" y="30"/>
                  </a:lnTo>
                  <a:lnTo>
                    <a:pt x="2973" y="39"/>
                  </a:lnTo>
                  <a:lnTo>
                    <a:pt x="2987" y="39"/>
                  </a:lnTo>
                  <a:lnTo>
                    <a:pt x="3000" y="41"/>
                  </a:lnTo>
                  <a:lnTo>
                    <a:pt x="3014" y="41"/>
                  </a:lnTo>
                  <a:lnTo>
                    <a:pt x="3028" y="43"/>
                  </a:lnTo>
                  <a:lnTo>
                    <a:pt x="3041" y="43"/>
                  </a:lnTo>
                  <a:lnTo>
                    <a:pt x="3053" y="27"/>
                  </a:lnTo>
                  <a:lnTo>
                    <a:pt x="3066" y="25"/>
                  </a:lnTo>
                  <a:lnTo>
                    <a:pt x="3080" y="34"/>
                  </a:lnTo>
                  <a:lnTo>
                    <a:pt x="3093" y="48"/>
                  </a:lnTo>
                  <a:lnTo>
                    <a:pt x="3107" y="48"/>
                  </a:lnTo>
                  <a:lnTo>
                    <a:pt x="3121" y="36"/>
                  </a:lnTo>
                  <a:lnTo>
                    <a:pt x="3134" y="36"/>
                  </a:lnTo>
                  <a:lnTo>
                    <a:pt x="3148" y="36"/>
                  </a:lnTo>
                  <a:lnTo>
                    <a:pt x="3161" y="34"/>
                  </a:lnTo>
                  <a:lnTo>
                    <a:pt x="3175" y="36"/>
                  </a:lnTo>
                  <a:lnTo>
                    <a:pt x="3189" y="36"/>
                  </a:lnTo>
                  <a:lnTo>
                    <a:pt x="3202" y="36"/>
                  </a:lnTo>
                  <a:lnTo>
                    <a:pt x="3216" y="39"/>
                  </a:lnTo>
                  <a:lnTo>
                    <a:pt x="3229" y="39"/>
                  </a:lnTo>
                  <a:lnTo>
                    <a:pt x="3241" y="36"/>
                  </a:lnTo>
                  <a:lnTo>
                    <a:pt x="3254" y="36"/>
                  </a:lnTo>
                  <a:lnTo>
                    <a:pt x="3268" y="36"/>
                  </a:lnTo>
                  <a:lnTo>
                    <a:pt x="3282" y="39"/>
                  </a:lnTo>
                  <a:lnTo>
                    <a:pt x="3295" y="36"/>
                  </a:lnTo>
                  <a:lnTo>
                    <a:pt x="3309" y="36"/>
                  </a:lnTo>
                  <a:lnTo>
                    <a:pt x="3322" y="36"/>
                  </a:lnTo>
                  <a:lnTo>
                    <a:pt x="3336" y="36"/>
                  </a:lnTo>
                  <a:lnTo>
                    <a:pt x="3350" y="36"/>
                  </a:lnTo>
                  <a:lnTo>
                    <a:pt x="3363" y="39"/>
                  </a:lnTo>
                  <a:lnTo>
                    <a:pt x="3377" y="39"/>
                  </a:lnTo>
                  <a:lnTo>
                    <a:pt x="3391" y="36"/>
                  </a:lnTo>
                  <a:lnTo>
                    <a:pt x="3404" y="39"/>
                  </a:lnTo>
                  <a:lnTo>
                    <a:pt x="3418" y="41"/>
                  </a:lnTo>
                  <a:lnTo>
                    <a:pt x="3431" y="41"/>
                  </a:lnTo>
                  <a:lnTo>
                    <a:pt x="3443" y="39"/>
                  </a:lnTo>
                  <a:lnTo>
                    <a:pt x="3456" y="43"/>
                  </a:lnTo>
                  <a:lnTo>
                    <a:pt x="3470" y="43"/>
                  </a:lnTo>
                  <a:lnTo>
                    <a:pt x="3484" y="45"/>
                  </a:lnTo>
                  <a:lnTo>
                    <a:pt x="3497" y="45"/>
                  </a:lnTo>
                  <a:lnTo>
                    <a:pt x="3511" y="45"/>
                  </a:lnTo>
                  <a:lnTo>
                    <a:pt x="3524" y="45"/>
                  </a:lnTo>
                  <a:lnTo>
                    <a:pt x="3538" y="43"/>
                  </a:lnTo>
                  <a:lnTo>
                    <a:pt x="3552" y="43"/>
                  </a:lnTo>
                  <a:lnTo>
                    <a:pt x="3565" y="45"/>
                  </a:lnTo>
                  <a:lnTo>
                    <a:pt x="3579" y="45"/>
                  </a:lnTo>
                  <a:lnTo>
                    <a:pt x="3592" y="43"/>
                  </a:lnTo>
                  <a:lnTo>
                    <a:pt x="3606" y="43"/>
                  </a:lnTo>
                  <a:lnTo>
                    <a:pt x="3620" y="45"/>
                  </a:lnTo>
                  <a:lnTo>
                    <a:pt x="3631" y="43"/>
                  </a:lnTo>
                  <a:lnTo>
                    <a:pt x="3645" y="43"/>
                  </a:lnTo>
                  <a:lnTo>
                    <a:pt x="3658" y="41"/>
                  </a:lnTo>
                  <a:lnTo>
                    <a:pt x="3672" y="43"/>
                  </a:lnTo>
                  <a:lnTo>
                    <a:pt x="3685" y="45"/>
                  </a:lnTo>
                  <a:lnTo>
                    <a:pt x="3699" y="43"/>
                  </a:lnTo>
                  <a:lnTo>
                    <a:pt x="3713" y="43"/>
                  </a:lnTo>
                  <a:lnTo>
                    <a:pt x="3726" y="41"/>
                  </a:lnTo>
                  <a:lnTo>
                    <a:pt x="3740" y="43"/>
                  </a:lnTo>
                  <a:lnTo>
                    <a:pt x="3753" y="43"/>
                  </a:lnTo>
                  <a:lnTo>
                    <a:pt x="3767" y="45"/>
                  </a:lnTo>
                  <a:lnTo>
                    <a:pt x="3781" y="43"/>
                  </a:lnTo>
                  <a:lnTo>
                    <a:pt x="3794" y="43"/>
                  </a:lnTo>
                  <a:lnTo>
                    <a:pt x="3808" y="43"/>
                  </a:lnTo>
                  <a:lnTo>
                    <a:pt x="3819" y="43"/>
                  </a:lnTo>
                  <a:lnTo>
                    <a:pt x="3833" y="43"/>
                  </a:lnTo>
                  <a:lnTo>
                    <a:pt x="3846" y="43"/>
                  </a:lnTo>
                  <a:lnTo>
                    <a:pt x="3860" y="43"/>
                  </a:lnTo>
                  <a:lnTo>
                    <a:pt x="3874" y="43"/>
                  </a:lnTo>
                  <a:lnTo>
                    <a:pt x="3887" y="43"/>
                  </a:lnTo>
                  <a:lnTo>
                    <a:pt x="3901" y="43"/>
                  </a:lnTo>
                  <a:lnTo>
                    <a:pt x="3914" y="43"/>
                  </a:lnTo>
                  <a:lnTo>
                    <a:pt x="3928" y="43"/>
                  </a:lnTo>
                  <a:lnTo>
                    <a:pt x="3942" y="43"/>
                  </a:lnTo>
                  <a:lnTo>
                    <a:pt x="3955" y="43"/>
                  </a:lnTo>
                  <a:lnTo>
                    <a:pt x="3969" y="45"/>
                  </a:lnTo>
                  <a:lnTo>
                    <a:pt x="3982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07" name="Freeform 159"/>
            <p:cNvSpPr>
              <a:spLocks/>
            </p:cNvSpPr>
            <p:nvPr/>
          </p:nvSpPr>
          <p:spPr bwMode="auto">
            <a:xfrm>
              <a:off x="315913" y="1754188"/>
              <a:ext cx="6365875" cy="2894013"/>
            </a:xfrm>
            <a:custGeom>
              <a:avLst/>
              <a:gdLst/>
              <a:ahLst/>
              <a:cxnLst>
                <a:cxn ang="0">
                  <a:pos x="55" y="1814"/>
                </a:cxn>
                <a:cxn ang="0">
                  <a:pos x="123" y="1814"/>
                </a:cxn>
                <a:cxn ang="0">
                  <a:pos x="188" y="1816"/>
                </a:cxn>
                <a:cxn ang="0">
                  <a:pos x="256" y="1814"/>
                </a:cxn>
                <a:cxn ang="0">
                  <a:pos x="324" y="1816"/>
                </a:cxn>
                <a:cxn ang="0">
                  <a:pos x="390" y="1814"/>
                </a:cxn>
                <a:cxn ang="0">
                  <a:pos x="458" y="1814"/>
                </a:cxn>
                <a:cxn ang="0">
                  <a:pos x="526" y="1814"/>
                </a:cxn>
                <a:cxn ang="0">
                  <a:pos x="592" y="1814"/>
                </a:cxn>
                <a:cxn ang="0">
                  <a:pos x="660" y="1823"/>
                </a:cxn>
                <a:cxn ang="0">
                  <a:pos x="728" y="674"/>
                </a:cxn>
                <a:cxn ang="0">
                  <a:pos x="794" y="392"/>
                </a:cxn>
                <a:cxn ang="0">
                  <a:pos x="862" y="293"/>
                </a:cxn>
                <a:cxn ang="0">
                  <a:pos x="930" y="238"/>
                </a:cxn>
                <a:cxn ang="0">
                  <a:pos x="996" y="202"/>
                </a:cxn>
                <a:cxn ang="0">
                  <a:pos x="1064" y="177"/>
                </a:cxn>
                <a:cxn ang="0">
                  <a:pos x="1132" y="157"/>
                </a:cxn>
                <a:cxn ang="0">
                  <a:pos x="1198" y="143"/>
                </a:cxn>
                <a:cxn ang="0">
                  <a:pos x="1266" y="132"/>
                </a:cxn>
                <a:cxn ang="0">
                  <a:pos x="1331" y="118"/>
                </a:cxn>
                <a:cxn ang="0">
                  <a:pos x="1400" y="111"/>
                </a:cxn>
                <a:cxn ang="0">
                  <a:pos x="1468" y="102"/>
                </a:cxn>
                <a:cxn ang="0">
                  <a:pos x="1533" y="95"/>
                </a:cxn>
                <a:cxn ang="0">
                  <a:pos x="1601" y="89"/>
                </a:cxn>
                <a:cxn ang="0">
                  <a:pos x="1669" y="82"/>
                </a:cxn>
                <a:cxn ang="0">
                  <a:pos x="1735" y="77"/>
                </a:cxn>
                <a:cxn ang="0">
                  <a:pos x="1803" y="75"/>
                </a:cxn>
                <a:cxn ang="0">
                  <a:pos x="1871" y="71"/>
                </a:cxn>
                <a:cxn ang="0">
                  <a:pos x="1937" y="68"/>
                </a:cxn>
                <a:cxn ang="0">
                  <a:pos x="2005" y="64"/>
                </a:cxn>
                <a:cxn ang="0">
                  <a:pos x="2073" y="64"/>
                </a:cxn>
                <a:cxn ang="0">
                  <a:pos x="2139" y="59"/>
                </a:cxn>
                <a:cxn ang="0">
                  <a:pos x="2207" y="59"/>
                </a:cxn>
                <a:cxn ang="0">
                  <a:pos x="2275" y="55"/>
                </a:cxn>
                <a:cxn ang="0">
                  <a:pos x="2341" y="50"/>
                </a:cxn>
                <a:cxn ang="0">
                  <a:pos x="2409" y="50"/>
                </a:cxn>
                <a:cxn ang="0">
                  <a:pos x="2477" y="48"/>
                </a:cxn>
                <a:cxn ang="0">
                  <a:pos x="2543" y="46"/>
                </a:cxn>
                <a:cxn ang="0">
                  <a:pos x="2611" y="46"/>
                </a:cxn>
                <a:cxn ang="0">
                  <a:pos x="2676" y="120"/>
                </a:cxn>
                <a:cxn ang="0">
                  <a:pos x="2745" y="27"/>
                </a:cxn>
                <a:cxn ang="0">
                  <a:pos x="2813" y="30"/>
                </a:cxn>
                <a:cxn ang="0">
                  <a:pos x="2878" y="30"/>
                </a:cxn>
                <a:cxn ang="0">
                  <a:pos x="2946" y="32"/>
                </a:cxn>
                <a:cxn ang="0">
                  <a:pos x="3014" y="41"/>
                </a:cxn>
                <a:cxn ang="0">
                  <a:pos x="3080" y="27"/>
                </a:cxn>
                <a:cxn ang="0">
                  <a:pos x="3148" y="37"/>
                </a:cxn>
                <a:cxn ang="0">
                  <a:pos x="3216" y="37"/>
                </a:cxn>
                <a:cxn ang="0">
                  <a:pos x="3282" y="37"/>
                </a:cxn>
                <a:cxn ang="0">
                  <a:pos x="3350" y="37"/>
                </a:cxn>
                <a:cxn ang="0">
                  <a:pos x="3418" y="37"/>
                </a:cxn>
                <a:cxn ang="0">
                  <a:pos x="3484" y="41"/>
                </a:cxn>
                <a:cxn ang="0">
                  <a:pos x="3552" y="43"/>
                </a:cxn>
                <a:cxn ang="0">
                  <a:pos x="3620" y="41"/>
                </a:cxn>
                <a:cxn ang="0">
                  <a:pos x="3686" y="41"/>
                </a:cxn>
                <a:cxn ang="0">
                  <a:pos x="3754" y="43"/>
                </a:cxn>
                <a:cxn ang="0">
                  <a:pos x="3822" y="43"/>
                </a:cxn>
                <a:cxn ang="0">
                  <a:pos x="3888" y="43"/>
                </a:cxn>
                <a:cxn ang="0">
                  <a:pos x="3956" y="46"/>
                </a:cxn>
              </a:cxnLst>
              <a:rect l="0" t="0" r="r" b="b"/>
              <a:pathLst>
                <a:path w="4010" h="1823">
                  <a:moveTo>
                    <a:pt x="0" y="1812"/>
                  </a:moveTo>
                  <a:lnTo>
                    <a:pt x="14" y="1814"/>
                  </a:lnTo>
                  <a:lnTo>
                    <a:pt x="27" y="1814"/>
                  </a:lnTo>
                  <a:lnTo>
                    <a:pt x="41" y="1814"/>
                  </a:lnTo>
                  <a:lnTo>
                    <a:pt x="55" y="1814"/>
                  </a:lnTo>
                  <a:lnTo>
                    <a:pt x="68" y="1814"/>
                  </a:lnTo>
                  <a:lnTo>
                    <a:pt x="82" y="1816"/>
                  </a:lnTo>
                  <a:lnTo>
                    <a:pt x="95" y="1814"/>
                  </a:lnTo>
                  <a:lnTo>
                    <a:pt x="109" y="1814"/>
                  </a:lnTo>
                  <a:lnTo>
                    <a:pt x="123" y="1814"/>
                  </a:lnTo>
                  <a:lnTo>
                    <a:pt x="136" y="1814"/>
                  </a:lnTo>
                  <a:lnTo>
                    <a:pt x="150" y="1814"/>
                  </a:lnTo>
                  <a:lnTo>
                    <a:pt x="163" y="1814"/>
                  </a:lnTo>
                  <a:lnTo>
                    <a:pt x="177" y="1814"/>
                  </a:lnTo>
                  <a:lnTo>
                    <a:pt x="188" y="1816"/>
                  </a:lnTo>
                  <a:lnTo>
                    <a:pt x="202" y="1814"/>
                  </a:lnTo>
                  <a:lnTo>
                    <a:pt x="216" y="1814"/>
                  </a:lnTo>
                  <a:lnTo>
                    <a:pt x="229" y="1814"/>
                  </a:lnTo>
                  <a:lnTo>
                    <a:pt x="243" y="1814"/>
                  </a:lnTo>
                  <a:lnTo>
                    <a:pt x="256" y="1814"/>
                  </a:lnTo>
                  <a:lnTo>
                    <a:pt x="270" y="1814"/>
                  </a:lnTo>
                  <a:lnTo>
                    <a:pt x="284" y="1814"/>
                  </a:lnTo>
                  <a:lnTo>
                    <a:pt x="297" y="1814"/>
                  </a:lnTo>
                  <a:lnTo>
                    <a:pt x="311" y="1814"/>
                  </a:lnTo>
                  <a:lnTo>
                    <a:pt x="324" y="1816"/>
                  </a:lnTo>
                  <a:lnTo>
                    <a:pt x="338" y="1814"/>
                  </a:lnTo>
                  <a:lnTo>
                    <a:pt x="352" y="1814"/>
                  </a:lnTo>
                  <a:lnTo>
                    <a:pt x="365" y="1814"/>
                  </a:lnTo>
                  <a:lnTo>
                    <a:pt x="377" y="1814"/>
                  </a:lnTo>
                  <a:lnTo>
                    <a:pt x="390" y="1814"/>
                  </a:lnTo>
                  <a:lnTo>
                    <a:pt x="404" y="1814"/>
                  </a:lnTo>
                  <a:lnTo>
                    <a:pt x="417" y="1814"/>
                  </a:lnTo>
                  <a:lnTo>
                    <a:pt x="431" y="1814"/>
                  </a:lnTo>
                  <a:lnTo>
                    <a:pt x="445" y="1816"/>
                  </a:lnTo>
                  <a:lnTo>
                    <a:pt x="458" y="1814"/>
                  </a:lnTo>
                  <a:lnTo>
                    <a:pt x="472" y="1816"/>
                  </a:lnTo>
                  <a:lnTo>
                    <a:pt x="486" y="1814"/>
                  </a:lnTo>
                  <a:lnTo>
                    <a:pt x="499" y="1814"/>
                  </a:lnTo>
                  <a:lnTo>
                    <a:pt x="513" y="1814"/>
                  </a:lnTo>
                  <a:lnTo>
                    <a:pt x="526" y="1814"/>
                  </a:lnTo>
                  <a:lnTo>
                    <a:pt x="540" y="1814"/>
                  </a:lnTo>
                  <a:lnTo>
                    <a:pt x="554" y="1816"/>
                  </a:lnTo>
                  <a:lnTo>
                    <a:pt x="565" y="1816"/>
                  </a:lnTo>
                  <a:lnTo>
                    <a:pt x="578" y="1816"/>
                  </a:lnTo>
                  <a:lnTo>
                    <a:pt x="592" y="1814"/>
                  </a:lnTo>
                  <a:lnTo>
                    <a:pt x="606" y="1812"/>
                  </a:lnTo>
                  <a:lnTo>
                    <a:pt x="619" y="1807"/>
                  </a:lnTo>
                  <a:lnTo>
                    <a:pt x="633" y="1812"/>
                  </a:lnTo>
                  <a:lnTo>
                    <a:pt x="647" y="1819"/>
                  </a:lnTo>
                  <a:lnTo>
                    <a:pt x="660" y="1823"/>
                  </a:lnTo>
                  <a:lnTo>
                    <a:pt x="674" y="1775"/>
                  </a:lnTo>
                  <a:lnTo>
                    <a:pt x="687" y="1499"/>
                  </a:lnTo>
                  <a:lnTo>
                    <a:pt x="701" y="1091"/>
                  </a:lnTo>
                  <a:lnTo>
                    <a:pt x="715" y="828"/>
                  </a:lnTo>
                  <a:lnTo>
                    <a:pt x="728" y="674"/>
                  </a:lnTo>
                  <a:lnTo>
                    <a:pt x="742" y="576"/>
                  </a:lnTo>
                  <a:lnTo>
                    <a:pt x="755" y="510"/>
                  </a:lnTo>
                  <a:lnTo>
                    <a:pt x="767" y="463"/>
                  </a:lnTo>
                  <a:lnTo>
                    <a:pt x="780" y="424"/>
                  </a:lnTo>
                  <a:lnTo>
                    <a:pt x="794" y="392"/>
                  </a:lnTo>
                  <a:lnTo>
                    <a:pt x="808" y="365"/>
                  </a:lnTo>
                  <a:lnTo>
                    <a:pt x="821" y="345"/>
                  </a:lnTo>
                  <a:lnTo>
                    <a:pt x="835" y="324"/>
                  </a:lnTo>
                  <a:lnTo>
                    <a:pt x="848" y="309"/>
                  </a:lnTo>
                  <a:lnTo>
                    <a:pt x="862" y="293"/>
                  </a:lnTo>
                  <a:lnTo>
                    <a:pt x="876" y="279"/>
                  </a:lnTo>
                  <a:lnTo>
                    <a:pt x="889" y="268"/>
                  </a:lnTo>
                  <a:lnTo>
                    <a:pt x="903" y="256"/>
                  </a:lnTo>
                  <a:lnTo>
                    <a:pt x="916" y="247"/>
                  </a:lnTo>
                  <a:lnTo>
                    <a:pt x="930" y="238"/>
                  </a:lnTo>
                  <a:lnTo>
                    <a:pt x="944" y="232"/>
                  </a:lnTo>
                  <a:lnTo>
                    <a:pt x="955" y="222"/>
                  </a:lnTo>
                  <a:lnTo>
                    <a:pt x="969" y="213"/>
                  </a:lnTo>
                  <a:lnTo>
                    <a:pt x="982" y="207"/>
                  </a:lnTo>
                  <a:lnTo>
                    <a:pt x="996" y="202"/>
                  </a:lnTo>
                  <a:lnTo>
                    <a:pt x="1009" y="198"/>
                  </a:lnTo>
                  <a:lnTo>
                    <a:pt x="1023" y="193"/>
                  </a:lnTo>
                  <a:lnTo>
                    <a:pt x="1037" y="186"/>
                  </a:lnTo>
                  <a:lnTo>
                    <a:pt x="1050" y="184"/>
                  </a:lnTo>
                  <a:lnTo>
                    <a:pt x="1064" y="177"/>
                  </a:lnTo>
                  <a:lnTo>
                    <a:pt x="1077" y="173"/>
                  </a:lnTo>
                  <a:lnTo>
                    <a:pt x="1091" y="168"/>
                  </a:lnTo>
                  <a:lnTo>
                    <a:pt x="1105" y="164"/>
                  </a:lnTo>
                  <a:lnTo>
                    <a:pt x="1118" y="161"/>
                  </a:lnTo>
                  <a:lnTo>
                    <a:pt x="1132" y="157"/>
                  </a:lnTo>
                  <a:lnTo>
                    <a:pt x="1143" y="154"/>
                  </a:lnTo>
                  <a:lnTo>
                    <a:pt x="1157" y="150"/>
                  </a:lnTo>
                  <a:lnTo>
                    <a:pt x="1170" y="148"/>
                  </a:lnTo>
                  <a:lnTo>
                    <a:pt x="1184" y="145"/>
                  </a:lnTo>
                  <a:lnTo>
                    <a:pt x="1198" y="143"/>
                  </a:lnTo>
                  <a:lnTo>
                    <a:pt x="1211" y="141"/>
                  </a:lnTo>
                  <a:lnTo>
                    <a:pt x="1225" y="139"/>
                  </a:lnTo>
                  <a:lnTo>
                    <a:pt x="1239" y="134"/>
                  </a:lnTo>
                  <a:lnTo>
                    <a:pt x="1252" y="132"/>
                  </a:lnTo>
                  <a:lnTo>
                    <a:pt x="1266" y="132"/>
                  </a:lnTo>
                  <a:lnTo>
                    <a:pt x="1279" y="127"/>
                  </a:lnTo>
                  <a:lnTo>
                    <a:pt x="1293" y="125"/>
                  </a:lnTo>
                  <a:lnTo>
                    <a:pt x="1307" y="123"/>
                  </a:lnTo>
                  <a:lnTo>
                    <a:pt x="1320" y="120"/>
                  </a:lnTo>
                  <a:lnTo>
                    <a:pt x="1331" y="118"/>
                  </a:lnTo>
                  <a:lnTo>
                    <a:pt x="1345" y="118"/>
                  </a:lnTo>
                  <a:lnTo>
                    <a:pt x="1359" y="116"/>
                  </a:lnTo>
                  <a:lnTo>
                    <a:pt x="1372" y="114"/>
                  </a:lnTo>
                  <a:lnTo>
                    <a:pt x="1386" y="114"/>
                  </a:lnTo>
                  <a:lnTo>
                    <a:pt x="1400" y="111"/>
                  </a:lnTo>
                  <a:lnTo>
                    <a:pt x="1413" y="109"/>
                  </a:lnTo>
                  <a:lnTo>
                    <a:pt x="1427" y="109"/>
                  </a:lnTo>
                  <a:lnTo>
                    <a:pt x="1440" y="107"/>
                  </a:lnTo>
                  <a:lnTo>
                    <a:pt x="1454" y="105"/>
                  </a:lnTo>
                  <a:lnTo>
                    <a:pt x="1468" y="102"/>
                  </a:lnTo>
                  <a:lnTo>
                    <a:pt x="1481" y="100"/>
                  </a:lnTo>
                  <a:lnTo>
                    <a:pt x="1495" y="100"/>
                  </a:lnTo>
                  <a:lnTo>
                    <a:pt x="1508" y="98"/>
                  </a:lnTo>
                  <a:lnTo>
                    <a:pt x="1522" y="98"/>
                  </a:lnTo>
                  <a:lnTo>
                    <a:pt x="1533" y="95"/>
                  </a:lnTo>
                  <a:lnTo>
                    <a:pt x="1547" y="93"/>
                  </a:lnTo>
                  <a:lnTo>
                    <a:pt x="1561" y="93"/>
                  </a:lnTo>
                  <a:lnTo>
                    <a:pt x="1574" y="93"/>
                  </a:lnTo>
                  <a:lnTo>
                    <a:pt x="1588" y="91"/>
                  </a:lnTo>
                  <a:lnTo>
                    <a:pt x="1601" y="89"/>
                  </a:lnTo>
                  <a:lnTo>
                    <a:pt x="1615" y="86"/>
                  </a:lnTo>
                  <a:lnTo>
                    <a:pt x="1629" y="84"/>
                  </a:lnTo>
                  <a:lnTo>
                    <a:pt x="1642" y="86"/>
                  </a:lnTo>
                  <a:lnTo>
                    <a:pt x="1656" y="84"/>
                  </a:lnTo>
                  <a:lnTo>
                    <a:pt x="1669" y="82"/>
                  </a:lnTo>
                  <a:lnTo>
                    <a:pt x="1683" y="82"/>
                  </a:lnTo>
                  <a:lnTo>
                    <a:pt x="1697" y="82"/>
                  </a:lnTo>
                  <a:lnTo>
                    <a:pt x="1710" y="80"/>
                  </a:lnTo>
                  <a:lnTo>
                    <a:pt x="1722" y="77"/>
                  </a:lnTo>
                  <a:lnTo>
                    <a:pt x="1735" y="77"/>
                  </a:lnTo>
                  <a:lnTo>
                    <a:pt x="1749" y="77"/>
                  </a:lnTo>
                  <a:lnTo>
                    <a:pt x="1762" y="75"/>
                  </a:lnTo>
                  <a:lnTo>
                    <a:pt x="1776" y="75"/>
                  </a:lnTo>
                  <a:lnTo>
                    <a:pt x="1790" y="75"/>
                  </a:lnTo>
                  <a:lnTo>
                    <a:pt x="1803" y="75"/>
                  </a:lnTo>
                  <a:lnTo>
                    <a:pt x="1817" y="73"/>
                  </a:lnTo>
                  <a:lnTo>
                    <a:pt x="1830" y="73"/>
                  </a:lnTo>
                  <a:lnTo>
                    <a:pt x="1844" y="73"/>
                  </a:lnTo>
                  <a:lnTo>
                    <a:pt x="1858" y="73"/>
                  </a:lnTo>
                  <a:lnTo>
                    <a:pt x="1871" y="71"/>
                  </a:lnTo>
                  <a:lnTo>
                    <a:pt x="1885" y="71"/>
                  </a:lnTo>
                  <a:lnTo>
                    <a:pt x="1899" y="71"/>
                  </a:lnTo>
                  <a:lnTo>
                    <a:pt x="1910" y="71"/>
                  </a:lnTo>
                  <a:lnTo>
                    <a:pt x="1923" y="68"/>
                  </a:lnTo>
                  <a:lnTo>
                    <a:pt x="1937" y="68"/>
                  </a:lnTo>
                  <a:lnTo>
                    <a:pt x="1951" y="68"/>
                  </a:lnTo>
                  <a:lnTo>
                    <a:pt x="1964" y="66"/>
                  </a:lnTo>
                  <a:lnTo>
                    <a:pt x="1978" y="66"/>
                  </a:lnTo>
                  <a:lnTo>
                    <a:pt x="1992" y="64"/>
                  </a:lnTo>
                  <a:lnTo>
                    <a:pt x="2005" y="64"/>
                  </a:lnTo>
                  <a:lnTo>
                    <a:pt x="2019" y="61"/>
                  </a:lnTo>
                  <a:lnTo>
                    <a:pt x="2032" y="64"/>
                  </a:lnTo>
                  <a:lnTo>
                    <a:pt x="2046" y="64"/>
                  </a:lnTo>
                  <a:lnTo>
                    <a:pt x="2060" y="61"/>
                  </a:lnTo>
                  <a:lnTo>
                    <a:pt x="2073" y="64"/>
                  </a:lnTo>
                  <a:lnTo>
                    <a:pt x="2087" y="61"/>
                  </a:lnTo>
                  <a:lnTo>
                    <a:pt x="2100" y="61"/>
                  </a:lnTo>
                  <a:lnTo>
                    <a:pt x="2112" y="61"/>
                  </a:lnTo>
                  <a:lnTo>
                    <a:pt x="2125" y="61"/>
                  </a:lnTo>
                  <a:lnTo>
                    <a:pt x="2139" y="59"/>
                  </a:lnTo>
                  <a:lnTo>
                    <a:pt x="2153" y="59"/>
                  </a:lnTo>
                  <a:lnTo>
                    <a:pt x="2166" y="57"/>
                  </a:lnTo>
                  <a:lnTo>
                    <a:pt x="2180" y="57"/>
                  </a:lnTo>
                  <a:lnTo>
                    <a:pt x="2193" y="59"/>
                  </a:lnTo>
                  <a:lnTo>
                    <a:pt x="2207" y="59"/>
                  </a:lnTo>
                  <a:lnTo>
                    <a:pt x="2221" y="57"/>
                  </a:lnTo>
                  <a:lnTo>
                    <a:pt x="2234" y="55"/>
                  </a:lnTo>
                  <a:lnTo>
                    <a:pt x="2248" y="55"/>
                  </a:lnTo>
                  <a:lnTo>
                    <a:pt x="2261" y="55"/>
                  </a:lnTo>
                  <a:lnTo>
                    <a:pt x="2275" y="55"/>
                  </a:lnTo>
                  <a:lnTo>
                    <a:pt x="2289" y="55"/>
                  </a:lnTo>
                  <a:lnTo>
                    <a:pt x="2300" y="55"/>
                  </a:lnTo>
                  <a:lnTo>
                    <a:pt x="2314" y="55"/>
                  </a:lnTo>
                  <a:lnTo>
                    <a:pt x="2327" y="52"/>
                  </a:lnTo>
                  <a:lnTo>
                    <a:pt x="2341" y="50"/>
                  </a:lnTo>
                  <a:lnTo>
                    <a:pt x="2354" y="50"/>
                  </a:lnTo>
                  <a:lnTo>
                    <a:pt x="2368" y="50"/>
                  </a:lnTo>
                  <a:lnTo>
                    <a:pt x="2382" y="50"/>
                  </a:lnTo>
                  <a:lnTo>
                    <a:pt x="2395" y="52"/>
                  </a:lnTo>
                  <a:lnTo>
                    <a:pt x="2409" y="50"/>
                  </a:lnTo>
                  <a:lnTo>
                    <a:pt x="2422" y="50"/>
                  </a:lnTo>
                  <a:lnTo>
                    <a:pt x="2436" y="48"/>
                  </a:lnTo>
                  <a:lnTo>
                    <a:pt x="2450" y="50"/>
                  </a:lnTo>
                  <a:lnTo>
                    <a:pt x="2463" y="48"/>
                  </a:lnTo>
                  <a:lnTo>
                    <a:pt x="2477" y="48"/>
                  </a:lnTo>
                  <a:lnTo>
                    <a:pt x="2488" y="48"/>
                  </a:lnTo>
                  <a:lnTo>
                    <a:pt x="2502" y="48"/>
                  </a:lnTo>
                  <a:lnTo>
                    <a:pt x="2515" y="48"/>
                  </a:lnTo>
                  <a:lnTo>
                    <a:pt x="2529" y="48"/>
                  </a:lnTo>
                  <a:lnTo>
                    <a:pt x="2543" y="46"/>
                  </a:lnTo>
                  <a:lnTo>
                    <a:pt x="2556" y="46"/>
                  </a:lnTo>
                  <a:lnTo>
                    <a:pt x="2570" y="48"/>
                  </a:lnTo>
                  <a:lnTo>
                    <a:pt x="2583" y="48"/>
                  </a:lnTo>
                  <a:lnTo>
                    <a:pt x="2597" y="48"/>
                  </a:lnTo>
                  <a:lnTo>
                    <a:pt x="2611" y="46"/>
                  </a:lnTo>
                  <a:lnTo>
                    <a:pt x="2624" y="46"/>
                  </a:lnTo>
                  <a:lnTo>
                    <a:pt x="2638" y="55"/>
                  </a:lnTo>
                  <a:lnTo>
                    <a:pt x="2652" y="59"/>
                  </a:lnTo>
                  <a:lnTo>
                    <a:pt x="2665" y="100"/>
                  </a:lnTo>
                  <a:lnTo>
                    <a:pt x="2676" y="120"/>
                  </a:lnTo>
                  <a:lnTo>
                    <a:pt x="2690" y="0"/>
                  </a:lnTo>
                  <a:lnTo>
                    <a:pt x="2704" y="7"/>
                  </a:lnTo>
                  <a:lnTo>
                    <a:pt x="2717" y="18"/>
                  </a:lnTo>
                  <a:lnTo>
                    <a:pt x="2731" y="25"/>
                  </a:lnTo>
                  <a:lnTo>
                    <a:pt x="2745" y="27"/>
                  </a:lnTo>
                  <a:lnTo>
                    <a:pt x="2758" y="27"/>
                  </a:lnTo>
                  <a:lnTo>
                    <a:pt x="2772" y="25"/>
                  </a:lnTo>
                  <a:lnTo>
                    <a:pt x="2785" y="25"/>
                  </a:lnTo>
                  <a:lnTo>
                    <a:pt x="2799" y="25"/>
                  </a:lnTo>
                  <a:lnTo>
                    <a:pt x="2813" y="30"/>
                  </a:lnTo>
                  <a:lnTo>
                    <a:pt x="2826" y="30"/>
                  </a:lnTo>
                  <a:lnTo>
                    <a:pt x="2840" y="30"/>
                  </a:lnTo>
                  <a:lnTo>
                    <a:pt x="2853" y="30"/>
                  </a:lnTo>
                  <a:lnTo>
                    <a:pt x="2867" y="27"/>
                  </a:lnTo>
                  <a:lnTo>
                    <a:pt x="2878" y="30"/>
                  </a:lnTo>
                  <a:lnTo>
                    <a:pt x="2892" y="30"/>
                  </a:lnTo>
                  <a:lnTo>
                    <a:pt x="2906" y="30"/>
                  </a:lnTo>
                  <a:lnTo>
                    <a:pt x="2919" y="32"/>
                  </a:lnTo>
                  <a:lnTo>
                    <a:pt x="2933" y="32"/>
                  </a:lnTo>
                  <a:lnTo>
                    <a:pt x="2946" y="32"/>
                  </a:lnTo>
                  <a:lnTo>
                    <a:pt x="2960" y="34"/>
                  </a:lnTo>
                  <a:lnTo>
                    <a:pt x="2974" y="30"/>
                  </a:lnTo>
                  <a:lnTo>
                    <a:pt x="2987" y="30"/>
                  </a:lnTo>
                  <a:lnTo>
                    <a:pt x="3001" y="39"/>
                  </a:lnTo>
                  <a:lnTo>
                    <a:pt x="3014" y="41"/>
                  </a:lnTo>
                  <a:lnTo>
                    <a:pt x="3028" y="41"/>
                  </a:lnTo>
                  <a:lnTo>
                    <a:pt x="3042" y="41"/>
                  </a:lnTo>
                  <a:lnTo>
                    <a:pt x="3055" y="43"/>
                  </a:lnTo>
                  <a:lnTo>
                    <a:pt x="3067" y="41"/>
                  </a:lnTo>
                  <a:lnTo>
                    <a:pt x="3080" y="27"/>
                  </a:lnTo>
                  <a:lnTo>
                    <a:pt x="3094" y="25"/>
                  </a:lnTo>
                  <a:lnTo>
                    <a:pt x="3107" y="39"/>
                  </a:lnTo>
                  <a:lnTo>
                    <a:pt x="3121" y="48"/>
                  </a:lnTo>
                  <a:lnTo>
                    <a:pt x="3135" y="46"/>
                  </a:lnTo>
                  <a:lnTo>
                    <a:pt x="3148" y="37"/>
                  </a:lnTo>
                  <a:lnTo>
                    <a:pt x="3162" y="37"/>
                  </a:lnTo>
                  <a:lnTo>
                    <a:pt x="3175" y="37"/>
                  </a:lnTo>
                  <a:lnTo>
                    <a:pt x="3189" y="37"/>
                  </a:lnTo>
                  <a:lnTo>
                    <a:pt x="3203" y="37"/>
                  </a:lnTo>
                  <a:lnTo>
                    <a:pt x="3216" y="37"/>
                  </a:lnTo>
                  <a:lnTo>
                    <a:pt x="3230" y="37"/>
                  </a:lnTo>
                  <a:lnTo>
                    <a:pt x="3243" y="37"/>
                  </a:lnTo>
                  <a:lnTo>
                    <a:pt x="3255" y="37"/>
                  </a:lnTo>
                  <a:lnTo>
                    <a:pt x="3268" y="37"/>
                  </a:lnTo>
                  <a:lnTo>
                    <a:pt x="3282" y="37"/>
                  </a:lnTo>
                  <a:lnTo>
                    <a:pt x="3296" y="37"/>
                  </a:lnTo>
                  <a:lnTo>
                    <a:pt x="3309" y="37"/>
                  </a:lnTo>
                  <a:lnTo>
                    <a:pt x="3323" y="34"/>
                  </a:lnTo>
                  <a:lnTo>
                    <a:pt x="3336" y="37"/>
                  </a:lnTo>
                  <a:lnTo>
                    <a:pt x="3350" y="37"/>
                  </a:lnTo>
                  <a:lnTo>
                    <a:pt x="3364" y="37"/>
                  </a:lnTo>
                  <a:lnTo>
                    <a:pt x="3377" y="37"/>
                  </a:lnTo>
                  <a:lnTo>
                    <a:pt x="3391" y="39"/>
                  </a:lnTo>
                  <a:lnTo>
                    <a:pt x="3405" y="37"/>
                  </a:lnTo>
                  <a:lnTo>
                    <a:pt x="3418" y="37"/>
                  </a:lnTo>
                  <a:lnTo>
                    <a:pt x="3432" y="39"/>
                  </a:lnTo>
                  <a:lnTo>
                    <a:pt x="3445" y="41"/>
                  </a:lnTo>
                  <a:lnTo>
                    <a:pt x="3457" y="41"/>
                  </a:lnTo>
                  <a:lnTo>
                    <a:pt x="3470" y="39"/>
                  </a:lnTo>
                  <a:lnTo>
                    <a:pt x="3484" y="41"/>
                  </a:lnTo>
                  <a:lnTo>
                    <a:pt x="3498" y="43"/>
                  </a:lnTo>
                  <a:lnTo>
                    <a:pt x="3511" y="43"/>
                  </a:lnTo>
                  <a:lnTo>
                    <a:pt x="3525" y="43"/>
                  </a:lnTo>
                  <a:lnTo>
                    <a:pt x="3538" y="46"/>
                  </a:lnTo>
                  <a:lnTo>
                    <a:pt x="3552" y="43"/>
                  </a:lnTo>
                  <a:lnTo>
                    <a:pt x="3566" y="41"/>
                  </a:lnTo>
                  <a:lnTo>
                    <a:pt x="3579" y="41"/>
                  </a:lnTo>
                  <a:lnTo>
                    <a:pt x="3593" y="41"/>
                  </a:lnTo>
                  <a:lnTo>
                    <a:pt x="3606" y="41"/>
                  </a:lnTo>
                  <a:lnTo>
                    <a:pt x="3620" y="41"/>
                  </a:lnTo>
                  <a:lnTo>
                    <a:pt x="3634" y="41"/>
                  </a:lnTo>
                  <a:lnTo>
                    <a:pt x="3645" y="41"/>
                  </a:lnTo>
                  <a:lnTo>
                    <a:pt x="3659" y="43"/>
                  </a:lnTo>
                  <a:lnTo>
                    <a:pt x="3672" y="43"/>
                  </a:lnTo>
                  <a:lnTo>
                    <a:pt x="3686" y="41"/>
                  </a:lnTo>
                  <a:lnTo>
                    <a:pt x="3699" y="43"/>
                  </a:lnTo>
                  <a:lnTo>
                    <a:pt x="3713" y="43"/>
                  </a:lnTo>
                  <a:lnTo>
                    <a:pt x="3727" y="41"/>
                  </a:lnTo>
                  <a:lnTo>
                    <a:pt x="3740" y="41"/>
                  </a:lnTo>
                  <a:lnTo>
                    <a:pt x="3754" y="43"/>
                  </a:lnTo>
                  <a:lnTo>
                    <a:pt x="3767" y="41"/>
                  </a:lnTo>
                  <a:lnTo>
                    <a:pt x="3781" y="43"/>
                  </a:lnTo>
                  <a:lnTo>
                    <a:pt x="3795" y="41"/>
                  </a:lnTo>
                  <a:lnTo>
                    <a:pt x="3808" y="43"/>
                  </a:lnTo>
                  <a:lnTo>
                    <a:pt x="3822" y="43"/>
                  </a:lnTo>
                  <a:lnTo>
                    <a:pt x="3833" y="43"/>
                  </a:lnTo>
                  <a:lnTo>
                    <a:pt x="3847" y="43"/>
                  </a:lnTo>
                  <a:lnTo>
                    <a:pt x="3860" y="43"/>
                  </a:lnTo>
                  <a:lnTo>
                    <a:pt x="3874" y="46"/>
                  </a:lnTo>
                  <a:lnTo>
                    <a:pt x="3888" y="43"/>
                  </a:lnTo>
                  <a:lnTo>
                    <a:pt x="3901" y="41"/>
                  </a:lnTo>
                  <a:lnTo>
                    <a:pt x="3915" y="43"/>
                  </a:lnTo>
                  <a:lnTo>
                    <a:pt x="3928" y="43"/>
                  </a:lnTo>
                  <a:lnTo>
                    <a:pt x="3942" y="43"/>
                  </a:lnTo>
                  <a:lnTo>
                    <a:pt x="3956" y="46"/>
                  </a:lnTo>
                  <a:lnTo>
                    <a:pt x="3969" y="43"/>
                  </a:lnTo>
                  <a:lnTo>
                    <a:pt x="3983" y="46"/>
                  </a:lnTo>
                  <a:lnTo>
                    <a:pt x="3996" y="46"/>
                  </a:lnTo>
                  <a:lnTo>
                    <a:pt x="4010" y="43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54" name="Rectangle 153"/>
          <p:cNvSpPr/>
          <p:nvPr/>
        </p:nvSpPr>
        <p:spPr>
          <a:xfrm>
            <a:off x="838200" y="3733800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 	                           </a:t>
            </a:r>
            <a:r>
              <a:rPr lang="en-US" sz="1200" dirty="0" err="1" smtClean="0">
                <a:solidFill>
                  <a:prstClr val="black"/>
                </a:solidFill>
              </a:rPr>
              <a:t>Req</a:t>
            </a:r>
            <a:endParaRPr lang="en-US" sz="1200" dirty="0" smtClean="0">
              <a:solidFill>
                <a:prstClr val="black"/>
              </a:solidFill>
            </a:endParaRPr>
          </a:p>
          <a:p>
            <a:r>
              <a:rPr lang="en-US" sz="1200" dirty="0" err="1" smtClean="0">
                <a:solidFill>
                  <a:prstClr val="black"/>
                </a:solidFill>
              </a:rPr>
              <a:t>ConS</a:t>
            </a:r>
            <a:r>
              <a:rPr lang="en-US" sz="1200" dirty="0" smtClean="0">
                <a:solidFill>
                  <a:prstClr val="black"/>
                </a:solidFill>
              </a:rPr>
              <a:t> 140 #86 - A32	327</a:t>
            </a:r>
          </a:p>
          <a:p>
            <a:r>
              <a:rPr lang="en-US" sz="1200" dirty="0" err="1" smtClean="0">
                <a:solidFill>
                  <a:prstClr val="black"/>
                </a:solidFill>
              </a:rPr>
              <a:t>ConS</a:t>
            </a:r>
            <a:r>
              <a:rPr lang="en-US" sz="1200" dirty="0" smtClean="0">
                <a:solidFill>
                  <a:prstClr val="black"/>
                </a:solidFill>
              </a:rPr>
              <a:t> 140 #86 - A32	311 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4267200" y="3657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 	                                                   </a:t>
            </a:r>
            <a:r>
              <a:rPr lang="en-US" sz="1200" dirty="0" err="1" smtClean="0">
                <a:solidFill>
                  <a:prstClr val="black"/>
                </a:solidFill>
              </a:rPr>
              <a:t>Req</a:t>
            </a:r>
            <a:r>
              <a:rPr lang="en-US" sz="1200" dirty="0" smtClean="0">
                <a:solidFill>
                  <a:prstClr val="black"/>
                </a:solidFill>
              </a:rPr>
              <a:t>           </a:t>
            </a:r>
            <a:r>
              <a:rPr lang="en-US" sz="1200" dirty="0" err="1" smtClean="0">
                <a:solidFill>
                  <a:prstClr val="black"/>
                </a:solidFill>
              </a:rPr>
              <a:t>Ab</a:t>
            </a:r>
            <a:r>
              <a:rPr lang="en-US" sz="1200" dirty="0" smtClean="0">
                <a:solidFill>
                  <a:prstClr val="black"/>
                </a:solidFill>
              </a:rPr>
              <a:t> binding ratio</a:t>
            </a:r>
          </a:p>
          <a:p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</a:rPr>
              <a:t>ConS</a:t>
            </a:r>
            <a:r>
              <a:rPr lang="en-US" sz="1200" dirty="0" smtClean="0">
                <a:solidFill>
                  <a:prstClr val="black"/>
                </a:solidFill>
              </a:rPr>
              <a:t> 140 #86 + HGN194 - A32	265	0.81</a:t>
            </a:r>
          </a:p>
          <a:p>
            <a:r>
              <a:rPr lang="en-US" sz="1200" dirty="0" smtClean="0">
                <a:solidFill>
                  <a:prstClr val="black"/>
                </a:solidFill>
              </a:rPr>
              <a:t>ConS140+HGN194-ALEXA488 - A32	278	0.894</a:t>
            </a:r>
            <a:endParaRPr lang="en-US" sz="1200" dirty="0">
              <a:solidFill>
                <a:prstClr val="black"/>
              </a:solidFill>
            </a:endParaRPr>
          </a:p>
        </p:txBody>
      </p:sp>
      <p:grpSp>
        <p:nvGrpSpPr>
          <p:cNvPr id="157" name="Group 156"/>
          <p:cNvGrpSpPr/>
          <p:nvPr/>
        </p:nvGrpSpPr>
        <p:grpSpPr>
          <a:xfrm>
            <a:off x="1219208" y="4572000"/>
            <a:ext cx="1981200" cy="1219200"/>
            <a:chOff x="152400" y="4419600"/>
            <a:chExt cx="4953000" cy="2249686"/>
          </a:xfrm>
        </p:grpSpPr>
        <p:sp>
          <p:nvSpPr>
            <p:cNvPr id="158" name="TextBox 157"/>
            <p:cNvSpPr txBox="1"/>
            <p:nvPr/>
          </p:nvSpPr>
          <p:spPr>
            <a:xfrm>
              <a:off x="152400" y="4419600"/>
              <a:ext cx="1576605" cy="584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prstClr val="black"/>
                  </a:solidFill>
                </a:rPr>
                <a:t>ConS</a:t>
              </a:r>
              <a:r>
                <a:rPr lang="en-US" sz="1200" b="1" dirty="0" smtClean="0">
                  <a:solidFill>
                    <a:prstClr val="black"/>
                  </a:solidFill>
                </a:rPr>
                <a:t> 140</a:t>
              </a:r>
              <a:endParaRPr lang="en-US" sz="1200" b="1" dirty="0">
                <a:solidFill>
                  <a:prstClr val="black"/>
                </a:solidFill>
              </a:endParaRPr>
            </a:p>
          </p:txBody>
        </p:sp>
        <p:grpSp>
          <p:nvGrpSpPr>
            <p:cNvPr id="160" name="Group 58"/>
            <p:cNvGrpSpPr/>
            <p:nvPr/>
          </p:nvGrpSpPr>
          <p:grpSpPr>
            <a:xfrm>
              <a:off x="352813" y="4903454"/>
              <a:ext cx="4752587" cy="1765832"/>
              <a:chOff x="352813" y="4903454"/>
              <a:chExt cx="4752587" cy="1765832"/>
            </a:xfrm>
          </p:grpSpPr>
          <p:grpSp>
            <p:nvGrpSpPr>
              <p:cNvPr id="161" name="Group 14"/>
              <p:cNvGrpSpPr/>
              <p:nvPr/>
            </p:nvGrpSpPr>
            <p:grpSpPr>
              <a:xfrm>
                <a:off x="352813" y="4903454"/>
                <a:ext cx="438479" cy="550069"/>
                <a:chOff x="914400" y="2209800"/>
                <a:chExt cx="314325" cy="333375"/>
              </a:xfrm>
            </p:grpSpPr>
            <p:sp>
              <p:nvSpPr>
                <p:cNvPr id="169" name="Oval 12"/>
                <p:cNvSpPr/>
                <p:nvPr/>
              </p:nvSpPr>
              <p:spPr>
                <a:xfrm>
                  <a:off x="914400" y="2209800"/>
                  <a:ext cx="304800" cy="152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>
                  <a:off x="923925" y="2305050"/>
                  <a:ext cx="304800" cy="152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923925" y="2390775"/>
                  <a:ext cx="304800" cy="152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62" name="Rectangle 161"/>
              <p:cNvSpPr/>
              <p:nvPr/>
            </p:nvSpPr>
            <p:spPr>
              <a:xfrm>
                <a:off x="1905000" y="6122670"/>
                <a:ext cx="3200400" cy="12573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" name="Right Arrow 162"/>
              <p:cNvSpPr/>
              <p:nvPr/>
            </p:nvSpPr>
            <p:spPr>
              <a:xfrm>
                <a:off x="990600" y="5029200"/>
                <a:ext cx="956682" cy="201166"/>
              </a:xfrm>
              <a:prstGeom prst="rightArrow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1803400" y="6146237"/>
                <a:ext cx="1799776" cy="523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black"/>
                    </a:solidFill>
                  </a:rPr>
                  <a:t>A32 </a:t>
                </a:r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65" name="Group 7"/>
              <p:cNvGrpSpPr/>
              <p:nvPr/>
            </p:nvGrpSpPr>
            <p:grpSpPr>
              <a:xfrm>
                <a:off x="2209802" y="5638800"/>
                <a:ext cx="597928" cy="502920"/>
                <a:chOff x="1704975" y="1771650"/>
                <a:chExt cx="1000125" cy="895350"/>
              </a:xfrm>
            </p:grpSpPr>
            <p:sp>
              <p:nvSpPr>
                <p:cNvPr id="167" name="Freeform 166"/>
                <p:cNvSpPr/>
                <p:nvPr/>
              </p:nvSpPr>
              <p:spPr>
                <a:xfrm>
                  <a:off x="170497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8" name="Freeform 167"/>
                <p:cNvSpPr/>
                <p:nvPr/>
              </p:nvSpPr>
              <p:spPr>
                <a:xfrm flipH="1">
                  <a:off x="225742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66" name="TextBox 165"/>
              <p:cNvSpPr txBox="1"/>
              <p:nvPr/>
            </p:nvSpPr>
            <p:spPr>
              <a:xfrm>
                <a:off x="2982685" y="6146237"/>
                <a:ext cx="1429883" cy="523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72" name="Group 171"/>
          <p:cNvGrpSpPr/>
          <p:nvPr/>
        </p:nvGrpSpPr>
        <p:grpSpPr>
          <a:xfrm>
            <a:off x="5638795" y="4648200"/>
            <a:ext cx="1600205" cy="1136528"/>
            <a:chOff x="6095987" y="2667001"/>
            <a:chExt cx="1600205" cy="1136528"/>
          </a:xfrm>
        </p:grpSpPr>
        <p:grpSp>
          <p:nvGrpSpPr>
            <p:cNvPr id="173" name="Group 46"/>
            <p:cNvGrpSpPr/>
            <p:nvPr/>
          </p:nvGrpSpPr>
          <p:grpSpPr>
            <a:xfrm>
              <a:off x="6095987" y="2667003"/>
              <a:ext cx="1600205" cy="1136532"/>
              <a:chOff x="518160" y="381000"/>
              <a:chExt cx="5120640" cy="2317409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2438400" y="2007870"/>
                <a:ext cx="3200400" cy="12573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9" name="Right Arrow 178"/>
              <p:cNvSpPr/>
              <p:nvPr/>
            </p:nvSpPr>
            <p:spPr>
              <a:xfrm>
                <a:off x="1524000" y="914400"/>
                <a:ext cx="956682" cy="201166"/>
              </a:xfrm>
              <a:prstGeom prst="rightArrow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518160" y="381000"/>
                <a:ext cx="1155184" cy="5648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solidFill>
                      <a:prstClr val="black"/>
                    </a:solidFill>
                  </a:rPr>
                  <a:t>Ab</a:t>
                </a:r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1981200" y="2090112"/>
                <a:ext cx="1447805" cy="564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black"/>
                    </a:solidFill>
                  </a:rPr>
                  <a:t>A32 </a:t>
                </a:r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82" name="Group 7"/>
              <p:cNvGrpSpPr/>
              <p:nvPr/>
            </p:nvGrpSpPr>
            <p:grpSpPr>
              <a:xfrm>
                <a:off x="2743202" y="1524000"/>
                <a:ext cx="597928" cy="502920"/>
                <a:chOff x="1704975" y="1771650"/>
                <a:chExt cx="1000125" cy="895350"/>
              </a:xfrm>
            </p:grpSpPr>
            <p:sp>
              <p:nvSpPr>
                <p:cNvPr id="187" name="Freeform 186"/>
                <p:cNvSpPr/>
                <p:nvPr/>
              </p:nvSpPr>
              <p:spPr>
                <a:xfrm>
                  <a:off x="170497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8" name="Freeform 187"/>
                <p:cNvSpPr/>
                <p:nvPr/>
              </p:nvSpPr>
              <p:spPr>
                <a:xfrm flipH="1">
                  <a:off x="225742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83" name="TextBox 182"/>
              <p:cNvSpPr txBox="1"/>
              <p:nvPr/>
            </p:nvSpPr>
            <p:spPr>
              <a:xfrm>
                <a:off x="4800601" y="2133601"/>
                <a:ext cx="591137" cy="5648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84" name="Group 8"/>
              <p:cNvGrpSpPr/>
              <p:nvPr/>
            </p:nvGrpSpPr>
            <p:grpSpPr>
              <a:xfrm>
                <a:off x="838202" y="762000"/>
                <a:ext cx="597928" cy="502920"/>
                <a:chOff x="1704975" y="1771650"/>
                <a:chExt cx="1000125" cy="895350"/>
              </a:xfrm>
            </p:grpSpPr>
            <p:sp>
              <p:nvSpPr>
                <p:cNvPr id="185" name="Freeform 184"/>
                <p:cNvSpPr/>
                <p:nvPr/>
              </p:nvSpPr>
              <p:spPr>
                <a:xfrm>
                  <a:off x="170497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6" name="Freeform 185"/>
                <p:cNvSpPr/>
                <p:nvPr/>
              </p:nvSpPr>
              <p:spPr>
                <a:xfrm flipH="1">
                  <a:off x="2257425" y="1771650"/>
                  <a:ext cx="447675" cy="895350"/>
                </a:xfrm>
                <a:custGeom>
                  <a:avLst/>
                  <a:gdLst>
                    <a:gd name="connsiteX0" fmla="*/ 0 w 447675"/>
                    <a:gd name="connsiteY0" fmla="*/ 0 h 895350"/>
                    <a:gd name="connsiteX1" fmla="*/ 447675 w 447675"/>
                    <a:gd name="connsiteY1" fmla="*/ 295275 h 895350"/>
                    <a:gd name="connsiteX2" fmla="*/ 438150 w 447675"/>
                    <a:gd name="connsiteY2" fmla="*/ 895350 h 89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7675" h="895350">
                      <a:moveTo>
                        <a:pt x="0" y="0"/>
                      </a:moveTo>
                      <a:lnTo>
                        <a:pt x="447675" y="295275"/>
                      </a:lnTo>
                      <a:lnTo>
                        <a:pt x="438150" y="895350"/>
                      </a:lnTo>
                    </a:path>
                  </a:pathLst>
                </a:custGeom>
                <a:ln w="381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74" name="Group 14"/>
            <p:cNvGrpSpPr/>
            <p:nvPr/>
          </p:nvGrpSpPr>
          <p:grpSpPr>
            <a:xfrm>
              <a:off x="6934200" y="2971800"/>
              <a:ext cx="141662" cy="291308"/>
              <a:chOff x="914400" y="2209800"/>
              <a:chExt cx="314325" cy="333375"/>
            </a:xfrm>
          </p:grpSpPr>
          <p:sp>
            <p:nvSpPr>
              <p:cNvPr id="175" name="Oval 174"/>
              <p:cNvSpPr/>
              <p:nvPr/>
            </p:nvSpPr>
            <p:spPr>
              <a:xfrm>
                <a:off x="914400" y="2209800"/>
                <a:ext cx="304800" cy="1524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923925" y="2305050"/>
                <a:ext cx="304800" cy="1524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923925" y="2390775"/>
                <a:ext cx="304800" cy="1524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271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15007" y="304799"/>
            <a:ext cx="2524917" cy="1828800"/>
            <a:chOff x="201517" y="152401"/>
            <a:chExt cx="3919897" cy="3200400"/>
          </a:xfrm>
        </p:grpSpPr>
        <p:sp>
          <p:nvSpPr>
            <p:cNvPr id="4" name="AutoShape 4"/>
            <p:cNvSpPr>
              <a:spLocks noChangeAspect="1" noChangeArrowheads="1" noTextEdit="1"/>
            </p:cNvSpPr>
            <p:nvPr/>
          </p:nvSpPr>
          <p:spPr bwMode="auto">
            <a:xfrm>
              <a:off x="308150" y="152401"/>
              <a:ext cx="3813264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 flipV="1">
              <a:off x="555564" y="395948"/>
              <a:ext cx="773" cy="262936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 flipH="1">
              <a:off x="544740" y="3025312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H="1">
              <a:off x="544740" y="2862159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 flipH="1">
              <a:off x="544740" y="2699006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544740" y="2535853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544740" y="2369154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>
              <a:off x="544740" y="2206001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flipH="1">
              <a:off x="544740" y="2041665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 flipH="1">
              <a:off x="544740" y="1876148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H="1">
              <a:off x="544740" y="1711813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H="1">
              <a:off x="544740" y="1548660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 flipH="1">
              <a:off x="544740" y="1383142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 flipH="1">
              <a:off x="544740" y="1218807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 flipH="1">
              <a:off x="544740" y="1055654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 flipH="1">
              <a:off x="544740" y="888954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 flipH="1">
              <a:off x="544740" y="725801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 flipH="1">
              <a:off x="544740" y="562648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 flipH="1">
              <a:off x="544740" y="395948"/>
              <a:ext cx="1391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 flipH="1">
              <a:off x="530823" y="3025312"/>
              <a:ext cx="34793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 flipH="1">
              <a:off x="530823" y="2699006"/>
              <a:ext cx="34793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 flipH="1">
              <a:off x="530823" y="2369154"/>
              <a:ext cx="34793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 flipH="1">
              <a:off x="530823" y="2041665"/>
              <a:ext cx="34793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 flipH="1">
              <a:off x="530823" y="1711813"/>
              <a:ext cx="34793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 flipH="1">
              <a:off x="530823" y="1383142"/>
              <a:ext cx="34793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 flipH="1">
              <a:off x="530823" y="1055654"/>
              <a:ext cx="34793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 flipH="1">
              <a:off x="530823" y="725801"/>
              <a:ext cx="34793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 flipH="1">
              <a:off x="530823" y="395948"/>
              <a:ext cx="34793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4"/>
            <p:cNvSpPr>
              <a:spLocks noChangeArrowheads="1"/>
            </p:cNvSpPr>
            <p:nvPr/>
          </p:nvSpPr>
          <p:spPr bwMode="auto">
            <a:xfrm>
              <a:off x="255190" y="2934324"/>
              <a:ext cx="99739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402724" y="2639892"/>
              <a:ext cx="52575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300876" y="2310039"/>
              <a:ext cx="82729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201517" y="1934484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6" name="Rectangle 38"/>
            <p:cNvSpPr>
              <a:spLocks noChangeArrowheads="1"/>
            </p:cNvSpPr>
            <p:nvPr/>
          </p:nvSpPr>
          <p:spPr bwMode="auto">
            <a:xfrm>
              <a:off x="201517" y="1605814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201517" y="1275960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201517" y="948471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201517" y="618620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201517" y="288767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" name="Line 43"/>
            <p:cNvSpPr>
              <a:spLocks noChangeShapeType="1"/>
            </p:cNvSpPr>
            <p:nvPr/>
          </p:nvSpPr>
          <p:spPr bwMode="auto">
            <a:xfrm>
              <a:off x="555564" y="3025312"/>
              <a:ext cx="3552707" cy="11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44"/>
            <p:cNvSpPr>
              <a:spLocks noChangeShapeType="1"/>
            </p:cNvSpPr>
            <p:nvPr/>
          </p:nvSpPr>
          <p:spPr bwMode="auto">
            <a:xfrm>
              <a:off x="555564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45"/>
            <p:cNvSpPr>
              <a:spLocks noChangeShapeType="1"/>
            </p:cNvSpPr>
            <p:nvPr/>
          </p:nvSpPr>
          <p:spPr bwMode="auto">
            <a:xfrm>
              <a:off x="850141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46"/>
            <p:cNvSpPr>
              <a:spLocks noChangeShapeType="1"/>
            </p:cNvSpPr>
            <p:nvPr/>
          </p:nvSpPr>
          <p:spPr bwMode="auto">
            <a:xfrm>
              <a:off x="1146264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47"/>
            <p:cNvSpPr>
              <a:spLocks noChangeShapeType="1"/>
            </p:cNvSpPr>
            <p:nvPr/>
          </p:nvSpPr>
          <p:spPr bwMode="auto">
            <a:xfrm>
              <a:off x="1442388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48"/>
            <p:cNvSpPr>
              <a:spLocks noChangeShapeType="1"/>
            </p:cNvSpPr>
            <p:nvPr/>
          </p:nvSpPr>
          <p:spPr bwMode="auto">
            <a:xfrm>
              <a:off x="1739285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49"/>
            <p:cNvSpPr>
              <a:spLocks noChangeShapeType="1"/>
            </p:cNvSpPr>
            <p:nvPr/>
          </p:nvSpPr>
          <p:spPr bwMode="auto">
            <a:xfrm>
              <a:off x="2033861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50"/>
            <p:cNvSpPr>
              <a:spLocks noChangeShapeType="1"/>
            </p:cNvSpPr>
            <p:nvPr/>
          </p:nvSpPr>
          <p:spPr bwMode="auto">
            <a:xfrm>
              <a:off x="2329985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51"/>
            <p:cNvSpPr>
              <a:spLocks noChangeShapeType="1"/>
            </p:cNvSpPr>
            <p:nvPr/>
          </p:nvSpPr>
          <p:spPr bwMode="auto">
            <a:xfrm>
              <a:off x="2626108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52"/>
            <p:cNvSpPr>
              <a:spLocks noChangeShapeType="1"/>
            </p:cNvSpPr>
            <p:nvPr/>
          </p:nvSpPr>
          <p:spPr bwMode="auto">
            <a:xfrm>
              <a:off x="2923005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53"/>
            <p:cNvSpPr>
              <a:spLocks noChangeShapeType="1"/>
            </p:cNvSpPr>
            <p:nvPr/>
          </p:nvSpPr>
          <p:spPr bwMode="auto">
            <a:xfrm>
              <a:off x="3217582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54"/>
            <p:cNvSpPr>
              <a:spLocks noChangeShapeType="1"/>
            </p:cNvSpPr>
            <p:nvPr/>
          </p:nvSpPr>
          <p:spPr bwMode="auto">
            <a:xfrm>
              <a:off x="3513705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55"/>
            <p:cNvSpPr>
              <a:spLocks noChangeShapeType="1"/>
            </p:cNvSpPr>
            <p:nvPr/>
          </p:nvSpPr>
          <p:spPr bwMode="auto">
            <a:xfrm>
              <a:off x="3809828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6"/>
            <p:cNvSpPr>
              <a:spLocks noChangeShapeType="1"/>
            </p:cNvSpPr>
            <p:nvPr/>
          </p:nvSpPr>
          <p:spPr bwMode="auto">
            <a:xfrm>
              <a:off x="4106725" y="3020583"/>
              <a:ext cx="773" cy="212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57"/>
            <p:cNvSpPr>
              <a:spLocks noChangeShapeType="1"/>
            </p:cNvSpPr>
            <p:nvPr/>
          </p:nvSpPr>
          <p:spPr bwMode="auto">
            <a:xfrm>
              <a:off x="555564" y="3009943"/>
              <a:ext cx="773" cy="5320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58"/>
            <p:cNvSpPr>
              <a:spLocks noChangeShapeType="1"/>
            </p:cNvSpPr>
            <p:nvPr/>
          </p:nvSpPr>
          <p:spPr bwMode="auto">
            <a:xfrm>
              <a:off x="1146264" y="3009943"/>
              <a:ext cx="773" cy="5320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1739285" y="3009943"/>
              <a:ext cx="773" cy="5320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60"/>
            <p:cNvSpPr>
              <a:spLocks noChangeShapeType="1"/>
            </p:cNvSpPr>
            <p:nvPr/>
          </p:nvSpPr>
          <p:spPr bwMode="auto">
            <a:xfrm>
              <a:off x="2331531" y="3009943"/>
              <a:ext cx="773" cy="5320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61"/>
            <p:cNvSpPr>
              <a:spLocks noChangeShapeType="1"/>
            </p:cNvSpPr>
            <p:nvPr/>
          </p:nvSpPr>
          <p:spPr bwMode="auto">
            <a:xfrm>
              <a:off x="2923005" y="3009943"/>
              <a:ext cx="773" cy="5320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62"/>
            <p:cNvSpPr>
              <a:spLocks noChangeShapeType="1"/>
            </p:cNvSpPr>
            <p:nvPr/>
          </p:nvSpPr>
          <p:spPr bwMode="auto">
            <a:xfrm>
              <a:off x="3515251" y="3009943"/>
              <a:ext cx="773" cy="5320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63"/>
            <p:cNvSpPr>
              <a:spLocks noChangeShapeType="1"/>
            </p:cNvSpPr>
            <p:nvPr/>
          </p:nvSpPr>
          <p:spPr bwMode="auto">
            <a:xfrm>
              <a:off x="4108271" y="3009943"/>
              <a:ext cx="773" cy="5320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64"/>
            <p:cNvSpPr>
              <a:spLocks noChangeArrowheads="1"/>
            </p:cNvSpPr>
            <p:nvPr/>
          </p:nvSpPr>
          <p:spPr bwMode="auto">
            <a:xfrm>
              <a:off x="413998" y="3090336"/>
              <a:ext cx="99739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" name="Rectangle 65"/>
            <p:cNvSpPr>
              <a:spLocks noChangeArrowheads="1"/>
            </p:cNvSpPr>
            <p:nvPr/>
          </p:nvSpPr>
          <p:spPr bwMode="auto">
            <a:xfrm>
              <a:off x="1087786" y="3090336"/>
              <a:ext cx="52575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Rectangle 66"/>
            <p:cNvSpPr>
              <a:spLocks noChangeArrowheads="1"/>
            </p:cNvSpPr>
            <p:nvPr/>
          </p:nvSpPr>
          <p:spPr bwMode="auto">
            <a:xfrm>
              <a:off x="1634345" y="3090336"/>
              <a:ext cx="82729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" name="Rectangle 67"/>
            <p:cNvSpPr>
              <a:spLocks noChangeArrowheads="1"/>
            </p:cNvSpPr>
            <p:nvPr/>
          </p:nvSpPr>
          <p:spPr bwMode="auto">
            <a:xfrm>
              <a:off x="2182451" y="3090336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6" name="Rectangle 68"/>
            <p:cNvSpPr>
              <a:spLocks noChangeArrowheads="1"/>
            </p:cNvSpPr>
            <p:nvPr/>
          </p:nvSpPr>
          <p:spPr bwMode="auto">
            <a:xfrm>
              <a:off x="2773152" y="3090336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7" name="Rectangle 69"/>
            <p:cNvSpPr>
              <a:spLocks noChangeArrowheads="1"/>
            </p:cNvSpPr>
            <p:nvPr/>
          </p:nvSpPr>
          <p:spPr bwMode="auto">
            <a:xfrm>
              <a:off x="3366172" y="3090336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8" name="Rectangle 70"/>
            <p:cNvSpPr>
              <a:spLocks noChangeArrowheads="1"/>
            </p:cNvSpPr>
            <p:nvPr/>
          </p:nvSpPr>
          <p:spPr bwMode="auto">
            <a:xfrm>
              <a:off x="3958420" y="3090336"/>
              <a:ext cx="112110" cy="11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9" name="Freeform 81"/>
            <p:cNvSpPr>
              <a:spLocks/>
            </p:cNvSpPr>
            <p:nvPr/>
          </p:nvSpPr>
          <p:spPr bwMode="auto">
            <a:xfrm>
              <a:off x="565616" y="615850"/>
              <a:ext cx="3517914" cy="2120989"/>
            </a:xfrm>
            <a:custGeom>
              <a:avLst/>
              <a:gdLst/>
              <a:ahLst/>
              <a:cxnLst>
                <a:cxn ang="0">
                  <a:pos x="62" y="1760"/>
                </a:cxn>
                <a:cxn ang="0">
                  <a:pos x="139" y="1760"/>
                </a:cxn>
                <a:cxn ang="0">
                  <a:pos x="216" y="1760"/>
                </a:cxn>
                <a:cxn ang="0">
                  <a:pos x="293" y="1760"/>
                </a:cxn>
                <a:cxn ang="0">
                  <a:pos x="368" y="1760"/>
                </a:cxn>
                <a:cxn ang="0">
                  <a:pos x="445" y="1760"/>
                </a:cxn>
                <a:cxn ang="0">
                  <a:pos x="522" y="1762"/>
                </a:cxn>
                <a:cxn ang="0">
                  <a:pos x="599" y="1762"/>
                </a:cxn>
                <a:cxn ang="0">
                  <a:pos x="674" y="1757"/>
                </a:cxn>
                <a:cxn ang="0">
                  <a:pos x="751" y="1712"/>
                </a:cxn>
                <a:cxn ang="0">
                  <a:pos x="828" y="1594"/>
                </a:cxn>
                <a:cxn ang="0">
                  <a:pos x="905" y="1406"/>
                </a:cxn>
                <a:cxn ang="0">
                  <a:pos x="980" y="1265"/>
                </a:cxn>
                <a:cxn ang="0">
                  <a:pos x="1057" y="1147"/>
                </a:cxn>
                <a:cxn ang="0">
                  <a:pos x="1134" y="1048"/>
                </a:cxn>
                <a:cxn ang="0">
                  <a:pos x="1212" y="962"/>
                </a:cxn>
                <a:cxn ang="0">
                  <a:pos x="1289" y="882"/>
                </a:cxn>
                <a:cxn ang="0">
                  <a:pos x="1364" y="814"/>
                </a:cxn>
                <a:cxn ang="0">
                  <a:pos x="1441" y="751"/>
                </a:cxn>
                <a:cxn ang="0">
                  <a:pos x="1518" y="694"/>
                </a:cxn>
                <a:cxn ang="0">
                  <a:pos x="1595" y="640"/>
                </a:cxn>
                <a:cxn ang="0">
                  <a:pos x="1670" y="590"/>
                </a:cxn>
                <a:cxn ang="0">
                  <a:pos x="1747" y="544"/>
                </a:cxn>
                <a:cxn ang="0">
                  <a:pos x="1824" y="506"/>
                </a:cxn>
                <a:cxn ang="0">
                  <a:pos x="1901" y="465"/>
                </a:cxn>
                <a:cxn ang="0">
                  <a:pos x="1976" y="424"/>
                </a:cxn>
                <a:cxn ang="0">
                  <a:pos x="2053" y="390"/>
                </a:cxn>
                <a:cxn ang="0">
                  <a:pos x="2130" y="356"/>
                </a:cxn>
                <a:cxn ang="0">
                  <a:pos x="2207" y="322"/>
                </a:cxn>
                <a:cxn ang="0">
                  <a:pos x="2282" y="293"/>
                </a:cxn>
                <a:cxn ang="0">
                  <a:pos x="2359" y="265"/>
                </a:cxn>
                <a:cxn ang="0">
                  <a:pos x="2436" y="236"/>
                </a:cxn>
                <a:cxn ang="0">
                  <a:pos x="2513" y="211"/>
                </a:cxn>
                <a:cxn ang="0">
                  <a:pos x="2591" y="184"/>
                </a:cxn>
                <a:cxn ang="0">
                  <a:pos x="2665" y="159"/>
                </a:cxn>
                <a:cxn ang="0">
                  <a:pos x="2743" y="136"/>
                </a:cxn>
                <a:cxn ang="0">
                  <a:pos x="2820" y="114"/>
                </a:cxn>
                <a:cxn ang="0">
                  <a:pos x="2897" y="89"/>
                </a:cxn>
                <a:cxn ang="0">
                  <a:pos x="2972" y="68"/>
                </a:cxn>
                <a:cxn ang="0">
                  <a:pos x="3049" y="0"/>
                </a:cxn>
                <a:cxn ang="0">
                  <a:pos x="3126" y="34"/>
                </a:cxn>
                <a:cxn ang="0">
                  <a:pos x="3203" y="36"/>
                </a:cxn>
                <a:cxn ang="0">
                  <a:pos x="3278" y="36"/>
                </a:cxn>
                <a:cxn ang="0">
                  <a:pos x="3355" y="39"/>
                </a:cxn>
                <a:cxn ang="0">
                  <a:pos x="3432" y="43"/>
                </a:cxn>
                <a:cxn ang="0">
                  <a:pos x="3509" y="32"/>
                </a:cxn>
                <a:cxn ang="0">
                  <a:pos x="3586" y="41"/>
                </a:cxn>
                <a:cxn ang="0">
                  <a:pos x="3661" y="41"/>
                </a:cxn>
                <a:cxn ang="0">
                  <a:pos x="3738" y="41"/>
                </a:cxn>
                <a:cxn ang="0">
                  <a:pos x="3815" y="41"/>
                </a:cxn>
                <a:cxn ang="0">
                  <a:pos x="3892" y="43"/>
                </a:cxn>
                <a:cxn ang="0">
                  <a:pos x="3967" y="43"/>
                </a:cxn>
                <a:cxn ang="0">
                  <a:pos x="4044" y="43"/>
                </a:cxn>
                <a:cxn ang="0">
                  <a:pos x="4121" y="41"/>
                </a:cxn>
                <a:cxn ang="0">
                  <a:pos x="4199" y="41"/>
                </a:cxn>
                <a:cxn ang="0">
                  <a:pos x="4273" y="43"/>
                </a:cxn>
                <a:cxn ang="0">
                  <a:pos x="4351" y="43"/>
                </a:cxn>
                <a:cxn ang="0">
                  <a:pos x="4428" y="43"/>
                </a:cxn>
                <a:cxn ang="0">
                  <a:pos x="4505" y="46"/>
                </a:cxn>
              </a:cxnLst>
              <a:rect l="0" t="0" r="r" b="b"/>
              <a:pathLst>
                <a:path w="4550" h="1794">
                  <a:moveTo>
                    <a:pt x="0" y="1760"/>
                  </a:moveTo>
                  <a:lnTo>
                    <a:pt x="16" y="1760"/>
                  </a:lnTo>
                  <a:lnTo>
                    <a:pt x="32" y="1760"/>
                  </a:lnTo>
                  <a:lnTo>
                    <a:pt x="48" y="1760"/>
                  </a:lnTo>
                  <a:lnTo>
                    <a:pt x="62" y="1760"/>
                  </a:lnTo>
                  <a:lnTo>
                    <a:pt x="78" y="1760"/>
                  </a:lnTo>
                  <a:lnTo>
                    <a:pt x="93" y="1757"/>
                  </a:lnTo>
                  <a:lnTo>
                    <a:pt x="109" y="1757"/>
                  </a:lnTo>
                  <a:lnTo>
                    <a:pt x="123" y="1760"/>
                  </a:lnTo>
                  <a:lnTo>
                    <a:pt x="139" y="1760"/>
                  </a:lnTo>
                  <a:lnTo>
                    <a:pt x="155" y="1760"/>
                  </a:lnTo>
                  <a:lnTo>
                    <a:pt x="171" y="1760"/>
                  </a:lnTo>
                  <a:lnTo>
                    <a:pt x="184" y="1760"/>
                  </a:lnTo>
                  <a:lnTo>
                    <a:pt x="200" y="1760"/>
                  </a:lnTo>
                  <a:lnTo>
                    <a:pt x="216" y="1760"/>
                  </a:lnTo>
                  <a:lnTo>
                    <a:pt x="232" y="1760"/>
                  </a:lnTo>
                  <a:lnTo>
                    <a:pt x="245" y="1760"/>
                  </a:lnTo>
                  <a:lnTo>
                    <a:pt x="261" y="1760"/>
                  </a:lnTo>
                  <a:lnTo>
                    <a:pt x="277" y="1762"/>
                  </a:lnTo>
                  <a:lnTo>
                    <a:pt x="293" y="1760"/>
                  </a:lnTo>
                  <a:lnTo>
                    <a:pt x="307" y="1760"/>
                  </a:lnTo>
                  <a:lnTo>
                    <a:pt x="322" y="1760"/>
                  </a:lnTo>
                  <a:lnTo>
                    <a:pt x="338" y="1762"/>
                  </a:lnTo>
                  <a:lnTo>
                    <a:pt x="354" y="1760"/>
                  </a:lnTo>
                  <a:lnTo>
                    <a:pt x="368" y="1760"/>
                  </a:lnTo>
                  <a:lnTo>
                    <a:pt x="384" y="1760"/>
                  </a:lnTo>
                  <a:lnTo>
                    <a:pt x="400" y="1760"/>
                  </a:lnTo>
                  <a:lnTo>
                    <a:pt x="415" y="1760"/>
                  </a:lnTo>
                  <a:lnTo>
                    <a:pt x="429" y="1760"/>
                  </a:lnTo>
                  <a:lnTo>
                    <a:pt x="445" y="1760"/>
                  </a:lnTo>
                  <a:lnTo>
                    <a:pt x="461" y="1762"/>
                  </a:lnTo>
                  <a:lnTo>
                    <a:pt x="477" y="1762"/>
                  </a:lnTo>
                  <a:lnTo>
                    <a:pt x="490" y="1762"/>
                  </a:lnTo>
                  <a:lnTo>
                    <a:pt x="506" y="1762"/>
                  </a:lnTo>
                  <a:lnTo>
                    <a:pt x="522" y="1762"/>
                  </a:lnTo>
                  <a:lnTo>
                    <a:pt x="538" y="1762"/>
                  </a:lnTo>
                  <a:lnTo>
                    <a:pt x="552" y="1762"/>
                  </a:lnTo>
                  <a:lnTo>
                    <a:pt x="567" y="1762"/>
                  </a:lnTo>
                  <a:lnTo>
                    <a:pt x="583" y="1762"/>
                  </a:lnTo>
                  <a:lnTo>
                    <a:pt x="599" y="1762"/>
                  </a:lnTo>
                  <a:lnTo>
                    <a:pt x="613" y="1762"/>
                  </a:lnTo>
                  <a:lnTo>
                    <a:pt x="629" y="1762"/>
                  </a:lnTo>
                  <a:lnTo>
                    <a:pt x="645" y="1762"/>
                  </a:lnTo>
                  <a:lnTo>
                    <a:pt x="660" y="1762"/>
                  </a:lnTo>
                  <a:lnTo>
                    <a:pt x="674" y="1757"/>
                  </a:lnTo>
                  <a:lnTo>
                    <a:pt x="690" y="1755"/>
                  </a:lnTo>
                  <a:lnTo>
                    <a:pt x="706" y="1760"/>
                  </a:lnTo>
                  <a:lnTo>
                    <a:pt x="722" y="1766"/>
                  </a:lnTo>
                  <a:lnTo>
                    <a:pt x="735" y="1771"/>
                  </a:lnTo>
                  <a:lnTo>
                    <a:pt x="751" y="1712"/>
                  </a:lnTo>
                  <a:lnTo>
                    <a:pt x="767" y="1771"/>
                  </a:lnTo>
                  <a:lnTo>
                    <a:pt x="783" y="1794"/>
                  </a:lnTo>
                  <a:lnTo>
                    <a:pt x="797" y="1719"/>
                  </a:lnTo>
                  <a:lnTo>
                    <a:pt x="812" y="1648"/>
                  </a:lnTo>
                  <a:lnTo>
                    <a:pt x="828" y="1594"/>
                  </a:lnTo>
                  <a:lnTo>
                    <a:pt x="844" y="1549"/>
                  </a:lnTo>
                  <a:lnTo>
                    <a:pt x="858" y="1510"/>
                  </a:lnTo>
                  <a:lnTo>
                    <a:pt x="874" y="1474"/>
                  </a:lnTo>
                  <a:lnTo>
                    <a:pt x="889" y="1440"/>
                  </a:lnTo>
                  <a:lnTo>
                    <a:pt x="905" y="1406"/>
                  </a:lnTo>
                  <a:lnTo>
                    <a:pt x="919" y="1376"/>
                  </a:lnTo>
                  <a:lnTo>
                    <a:pt x="935" y="1347"/>
                  </a:lnTo>
                  <a:lnTo>
                    <a:pt x="951" y="1320"/>
                  </a:lnTo>
                  <a:lnTo>
                    <a:pt x="967" y="1290"/>
                  </a:lnTo>
                  <a:lnTo>
                    <a:pt x="980" y="1265"/>
                  </a:lnTo>
                  <a:lnTo>
                    <a:pt x="996" y="1240"/>
                  </a:lnTo>
                  <a:lnTo>
                    <a:pt x="1012" y="1215"/>
                  </a:lnTo>
                  <a:lnTo>
                    <a:pt x="1028" y="1193"/>
                  </a:lnTo>
                  <a:lnTo>
                    <a:pt x="1041" y="1168"/>
                  </a:lnTo>
                  <a:lnTo>
                    <a:pt x="1057" y="1147"/>
                  </a:lnTo>
                  <a:lnTo>
                    <a:pt x="1073" y="1125"/>
                  </a:lnTo>
                  <a:lnTo>
                    <a:pt x="1089" y="1104"/>
                  </a:lnTo>
                  <a:lnTo>
                    <a:pt x="1103" y="1084"/>
                  </a:lnTo>
                  <a:lnTo>
                    <a:pt x="1119" y="1066"/>
                  </a:lnTo>
                  <a:lnTo>
                    <a:pt x="1134" y="1048"/>
                  </a:lnTo>
                  <a:lnTo>
                    <a:pt x="1150" y="1027"/>
                  </a:lnTo>
                  <a:lnTo>
                    <a:pt x="1166" y="1009"/>
                  </a:lnTo>
                  <a:lnTo>
                    <a:pt x="1180" y="991"/>
                  </a:lnTo>
                  <a:lnTo>
                    <a:pt x="1196" y="977"/>
                  </a:lnTo>
                  <a:lnTo>
                    <a:pt x="1212" y="962"/>
                  </a:lnTo>
                  <a:lnTo>
                    <a:pt x="1227" y="943"/>
                  </a:lnTo>
                  <a:lnTo>
                    <a:pt x="1241" y="925"/>
                  </a:lnTo>
                  <a:lnTo>
                    <a:pt x="1257" y="912"/>
                  </a:lnTo>
                  <a:lnTo>
                    <a:pt x="1273" y="896"/>
                  </a:lnTo>
                  <a:lnTo>
                    <a:pt x="1289" y="882"/>
                  </a:lnTo>
                  <a:lnTo>
                    <a:pt x="1302" y="866"/>
                  </a:lnTo>
                  <a:lnTo>
                    <a:pt x="1318" y="855"/>
                  </a:lnTo>
                  <a:lnTo>
                    <a:pt x="1334" y="841"/>
                  </a:lnTo>
                  <a:lnTo>
                    <a:pt x="1350" y="828"/>
                  </a:lnTo>
                  <a:lnTo>
                    <a:pt x="1364" y="814"/>
                  </a:lnTo>
                  <a:lnTo>
                    <a:pt x="1379" y="801"/>
                  </a:lnTo>
                  <a:lnTo>
                    <a:pt x="1395" y="789"/>
                  </a:lnTo>
                  <a:lnTo>
                    <a:pt x="1411" y="776"/>
                  </a:lnTo>
                  <a:lnTo>
                    <a:pt x="1425" y="762"/>
                  </a:lnTo>
                  <a:lnTo>
                    <a:pt x="1441" y="751"/>
                  </a:lnTo>
                  <a:lnTo>
                    <a:pt x="1457" y="739"/>
                  </a:lnTo>
                  <a:lnTo>
                    <a:pt x="1472" y="728"/>
                  </a:lnTo>
                  <a:lnTo>
                    <a:pt x="1486" y="717"/>
                  </a:lnTo>
                  <a:lnTo>
                    <a:pt x="1502" y="705"/>
                  </a:lnTo>
                  <a:lnTo>
                    <a:pt x="1518" y="694"/>
                  </a:lnTo>
                  <a:lnTo>
                    <a:pt x="1534" y="683"/>
                  </a:lnTo>
                  <a:lnTo>
                    <a:pt x="1547" y="671"/>
                  </a:lnTo>
                  <a:lnTo>
                    <a:pt x="1563" y="662"/>
                  </a:lnTo>
                  <a:lnTo>
                    <a:pt x="1579" y="651"/>
                  </a:lnTo>
                  <a:lnTo>
                    <a:pt x="1595" y="640"/>
                  </a:lnTo>
                  <a:lnTo>
                    <a:pt x="1608" y="630"/>
                  </a:lnTo>
                  <a:lnTo>
                    <a:pt x="1624" y="619"/>
                  </a:lnTo>
                  <a:lnTo>
                    <a:pt x="1640" y="610"/>
                  </a:lnTo>
                  <a:lnTo>
                    <a:pt x="1656" y="601"/>
                  </a:lnTo>
                  <a:lnTo>
                    <a:pt x="1670" y="590"/>
                  </a:lnTo>
                  <a:lnTo>
                    <a:pt x="1686" y="581"/>
                  </a:lnTo>
                  <a:lnTo>
                    <a:pt x="1701" y="572"/>
                  </a:lnTo>
                  <a:lnTo>
                    <a:pt x="1717" y="565"/>
                  </a:lnTo>
                  <a:lnTo>
                    <a:pt x="1731" y="556"/>
                  </a:lnTo>
                  <a:lnTo>
                    <a:pt x="1747" y="544"/>
                  </a:lnTo>
                  <a:lnTo>
                    <a:pt x="1763" y="535"/>
                  </a:lnTo>
                  <a:lnTo>
                    <a:pt x="1779" y="528"/>
                  </a:lnTo>
                  <a:lnTo>
                    <a:pt x="1792" y="522"/>
                  </a:lnTo>
                  <a:lnTo>
                    <a:pt x="1808" y="510"/>
                  </a:lnTo>
                  <a:lnTo>
                    <a:pt x="1824" y="506"/>
                  </a:lnTo>
                  <a:lnTo>
                    <a:pt x="1840" y="497"/>
                  </a:lnTo>
                  <a:lnTo>
                    <a:pt x="1853" y="488"/>
                  </a:lnTo>
                  <a:lnTo>
                    <a:pt x="1869" y="479"/>
                  </a:lnTo>
                  <a:lnTo>
                    <a:pt x="1885" y="472"/>
                  </a:lnTo>
                  <a:lnTo>
                    <a:pt x="1901" y="465"/>
                  </a:lnTo>
                  <a:lnTo>
                    <a:pt x="1915" y="456"/>
                  </a:lnTo>
                  <a:lnTo>
                    <a:pt x="1931" y="447"/>
                  </a:lnTo>
                  <a:lnTo>
                    <a:pt x="1946" y="440"/>
                  </a:lnTo>
                  <a:lnTo>
                    <a:pt x="1962" y="433"/>
                  </a:lnTo>
                  <a:lnTo>
                    <a:pt x="1976" y="424"/>
                  </a:lnTo>
                  <a:lnTo>
                    <a:pt x="1992" y="417"/>
                  </a:lnTo>
                  <a:lnTo>
                    <a:pt x="2008" y="411"/>
                  </a:lnTo>
                  <a:lnTo>
                    <a:pt x="2024" y="404"/>
                  </a:lnTo>
                  <a:lnTo>
                    <a:pt x="2037" y="397"/>
                  </a:lnTo>
                  <a:lnTo>
                    <a:pt x="2053" y="390"/>
                  </a:lnTo>
                  <a:lnTo>
                    <a:pt x="2069" y="383"/>
                  </a:lnTo>
                  <a:lnTo>
                    <a:pt x="2085" y="377"/>
                  </a:lnTo>
                  <a:lnTo>
                    <a:pt x="2098" y="368"/>
                  </a:lnTo>
                  <a:lnTo>
                    <a:pt x="2114" y="363"/>
                  </a:lnTo>
                  <a:lnTo>
                    <a:pt x="2130" y="356"/>
                  </a:lnTo>
                  <a:lnTo>
                    <a:pt x="2146" y="349"/>
                  </a:lnTo>
                  <a:lnTo>
                    <a:pt x="2160" y="343"/>
                  </a:lnTo>
                  <a:lnTo>
                    <a:pt x="2175" y="338"/>
                  </a:lnTo>
                  <a:lnTo>
                    <a:pt x="2191" y="329"/>
                  </a:lnTo>
                  <a:lnTo>
                    <a:pt x="2207" y="322"/>
                  </a:lnTo>
                  <a:lnTo>
                    <a:pt x="2221" y="318"/>
                  </a:lnTo>
                  <a:lnTo>
                    <a:pt x="2237" y="311"/>
                  </a:lnTo>
                  <a:lnTo>
                    <a:pt x="2253" y="306"/>
                  </a:lnTo>
                  <a:lnTo>
                    <a:pt x="2268" y="299"/>
                  </a:lnTo>
                  <a:lnTo>
                    <a:pt x="2282" y="293"/>
                  </a:lnTo>
                  <a:lnTo>
                    <a:pt x="2298" y="288"/>
                  </a:lnTo>
                  <a:lnTo>
                    <a:pt x="2314" y="281"/>
                  </a:lnTo>
                  <a:lnTo>
                    <a:pt x="2330" y="275"/>
                  </a:lnTo>
                  <a:lnTo>
                    <a:pt x="2346" y="270"/>
                  </a:lnTo>
                  <a:lnTo>
                    <a:pt x="2359" y="265"/>
                  </a:lnTo>
                  <a:lnTo>
                    <a:pt x="2375" y="261"/>
                  </a:lnTo>
                  <a:lnTo>
                    <a:pt x="2391" y="254"/>
                  </a:lnTo>
                  <a:lnTo>
                    <a:pt x="2407" y="250"/>
                  </a:lnTo>
                  <a:lnTo>
                    <a:pt x="2420" y="243"/>
                  </a:lnTo>
                  <a:lnTo>
                    <a:pt x="2436" y="236"/>
                  </a:lnTo>
                  <a:lnTo>
                    <a:pt x="2452" y="231"/>
                  </a:lnTo>
                  <a:lnTo>
                    <a:pt x="2468" y="227"/>
                  </a:lnTo>
                  <a:lnTo>
                    <a:pt x="2482" y="222"/>
                  </a:lnTo>
                  <a:lnTo>
                    <a:pt x="2498" y="216"/>
                  </a:lnTo>
                  <a:lnTo>
                    <a:pt x="2513" y="211"/>
                  </a:lnTo>
                  <a:lnTo>
                    <a:pt x="2529" y="204"/>
                  </a:lnTo>
                  <a:lnTo>
                    <a:pt x="2543" y="200"/>
                  </a:lnTo>
                  <a:lnTo>
                    <a:pt x="2559" y="195"/>
                  </a:lnTo>
                  <a:lnTo>
                    <a:pt x="2575" y="191"/>
                  </a:lnTo>
                  <a:lnTo>
                    <a:pt x="2591" y="184"/>
                  </a:lnTo>
                  <a:lnTo>
                    <a:pt x="2604" y="179"/>
                  </a:lnTo>
                  <a:lnTo>
                    <a:pt x="2620" y="175"/>
                  </a:lnTo>
                  <a:lnTo>
                    <a:pt x="2636" y="170"/>
                  </a:lnTo>
                  <a:lnTo>
                    <a:pt x="2652" y="166"/>
                  </a:lnTo>
                  <a:lnTo>
                    <a:pt x="2665" y="159"/>
                  </a:lnTo>
                  <a:lnTo>
                    <a:pt x="2681" y="154"/>
                  </a:lnTo>
                  <a:lnTo>
                    <a:pt x="2697" y="150"/>
                  </a:lnTo>
                  <a:lnTo>
                    <a:pt x="2713" y="145"/>
                  </a:lnTo>
                  <a:lnTo>
                    <a:pt x="2727" y="141"/>
                  </a:lnTo>
                  <a:lnTo>
                    <a:pt x="2743" y="136"/>
                  </a:lnTo>
                  <a:lnTo>
                    <a:pt x="2758" y="129"/>
                  </a:lnTo>
                  <a:lnTo>
                    <a:pt x="2774" y="127"/>
                  </a:lnTo>
                  <a:lnTo>
                    <a:pt x="2788" y="120"/>
                  </a:lnTo>
                  <a:lnTo>
                    <a:pt x="2804" y="116"/>
                  </a:lnTo>
                  <a:lnTo>
                    <a:pt x="2820" y="114"/>
                  </a:lnTo>
                  <a:lnTo>
                    <a:pt x="2835" y="107"/>
                  </a:lnTo>
                  <a:lnTo>
                    <a:pt x="2849" y="102"/>
                  </a:lnTo>
                  <a:lnTo>
                    <a:pt x="2865" y="98"/>
                  </a:lnTo>
                  <a:lnTo>
                    <a:pt x="2881" y="95"/>
                  </a:lnTo>
                  <a:lnTo>
                    <a:pt x="2897" y="89"/>
                  </a:lnTo>
                  <a:lnTo>
                    <a:pt x="2910" y="84"/>
                  </a:lnTo>
                  <a:lnTo>
                    <a:pt x="2926" y="80"/>
                  </a:lnTo>
                  <a:lnTo>
                    <a:pt x="2942" y="77"/>
                  </a:lnTo>
                  <a:lnTo>
                    <a:pt x="2958" y="73"/>
                  </a:lnTo>
                  <a:lnTo>
                    <a:pt x="2972" y="68"/>
                  </a:lnTo>
                  <a:lnTo>
                    <a:pt x="2987" y="75"/>
                  </a:lnTo>
                  <a:lnTo>
                    <a:pt x="3003" y="71"/>
                  </a:lnTo>
                  <a:lnTo>
                    <a:pt x="3019" y="197"/>
                  </a:lnTo>
                  <a:lnTo>
                    <a:pt x="3033" y="182"/>
                  </a:lnTo>
                  <a:lnTo>
                    <a:pt x="3049" y="0"/>
                  </a:lnTo>
                  <a:lnTo>
                    <a:pt x="3065" y="9"/>
                  </a:lnTo>
                  <a:lnTo>
                    <a:pt x="3080" y="25"/>
                  </a:lnTo>
                  <a:lnTo>
                    <a:pt x="3094" y="32"/>
                  </a:lnTo>
                  <a:lnTo>
                    <a:pt x="3110" y="34"/>
                  </a:lnTo>
                  <a:lnTo>
                    <a:pt x="3126" y="34"/>
                  </a:lnTo>
                  <a:lnTo>
                    <a:pt x="3142" y="34"/>
                  </a:lnTo>
                  <a:lnTo>
                    <a:pt x="3155" y="34"/>
                  </a:lnTo>
                  <a:lnTo>
                    <a:pt x="3171" y="36"/>
                  </a:lnTo>
                  <a:lnTo>
                    <a:pt x="3187" y="36"/>
                  </a:lnTo>
                  <a:lnTo>
                    <a:pt x="3203" y="36"/>
                  </a:lnTo>
                  <a:lnTo>
                    <a:pt x="3217" y="36"/>
                  </a:lnTo>
                  <a:lnTo>
                    <a:pt x="3232" y="39"/>
                  </a:lnTo>
                  <a:lnTo>
                    <a:pt x="3248" y="39"/>
                  </a:lnTo>
                  <a:lnTo>
                    <a:pt x="3264" y="39"/>
                  </a:lnTo>
                  <a:lnTo>
                    <a:pt x="3278" y="36"/>
                  </a:lnTo>
                  <a:lnTo>
                    <a:pt x="3294" y="39"/>
                  </a:lnTo>
                  <a:lnTo>
                    <a:pt x="3310" y="39"/>
                  </a:lnTo>
                  <a:lnTo>
                    <a:pt x="3325" y="36"/>
                  </a:lnTo>
                  <a:lnTo>
                    <a:pt x="3339" y="39"/>
                  </a:lnTo>
                  <a:lnTo>
                    <a:pt x="3355" y="39"/>
                  </a:lnTo>
                  <a:lnTo>
                    <a:pt x="3371" y="34"/>
                  </a:lnTo>
                  <a:lnTo>
                    <a:pt x="3387" y="36"/>
                  </a:lnTo>
                  <a:lnTo>
                    <a:pt x="3400" y="43"/>
                  </a:lnTo>
                  <a:lnTo>
                    <a:pt x="3416" y="46"/>
                  </a:lnTo>
                  <a:lnTo>
                    <a:pt x="3432" y="43"/>
                  </a:lnTo>
                  <a:lnTo>
                    <a:pt x="3448" y="46"/>
                  </a:lnTo>
                  <a:lnTo>
                    <a:pt x="3464" y="46"/>
                  </a:lnTo>
                  <a:lnTo>
                    <a:pt x="3477" y="39"/>
                  </a:lnTo>
                  <a:lnTo>
                    <a:pt x="3493" y="30"/>
                  </a:lnTo>
                  <a:lnTo>
                    <a:pt x="3509" y="32"/>
                  </a:lnTo>
                  <a:lnTo>
                    <a:pt x="3525" y="48"/>
                  </a:lnTo>
                  <a:lnTo>
                    <a:pt x="3539" y="50"/>
                  </a:lnTo>
                  <a:lnTo>
                    <a:pt x="3554" y="43"/>
                  </a:lnTo>
                  <a:lnTo>
                    <a:pt x="3570" y="39"/>
                  </a:lnTo>
                  <a:lnTo>
                    <a:pt x="3586" y="41"/>
                  </a:lnTo>
                  <a:lnTo>
                    <a:pt x="3600" y="39"/>
                  </a:lnTo>
                  <a:lnTo>
                    <a:pt x="3616" y="39"/>
                  </a:lnTo>
                  <a:lnTo>
                    <a:pt x="3632" y="39"/>
                  </a:lnTo>
                  <a:lnTo>
                    <a:pt x="3647" y="39"/>
                  </a:lnTo>
                  <a:lnTo>
                    <a:pt x="3661" y="41"/>
                  </a:lnTo>
                  <a:lnTo>
                    <a:pt x="3677" y="41"/>
                  </a:lnTo>
                  <a:lnTo>
                    <a:pt x="3693" y="39"/>
                  </a:lnTo>
                  <a:lnTo>
                    <a:pt x="3709" y="39"/>
                  </a:lnTo>
                  <a:lnTo>
                    <a:pt x="3722" y="41"/>
                  </a:lnTo>
                  <a:lnTo>
                    <a:pt x="3738" y="41"/>
                  </a:lnTo>
                  <a:lnTo>
                    <a:pt x="3754" y="41"/>
                  </a:lnTo>
                  <a:lnTo>
                    <a:pt x="3770" y="41"/>
                  </a:lnTo>
                  <a:lnTo>
                    <a:pt x="3784" y="41"/>
                  </a:lnTo>
                  <a:lnTo>
                    <a:pt x="3799" y="39"/>
                  </a:lnTo>
                  <a:lnTo>
                    <a:pt x="3815" y="41"/>
                  </a:lnTo>
                  <a:lnTo>
                    <a:pt x="3831" y="39"/>
                  </a:lnTo>
                  <a:lnTo>
                    <a:pt x="3845" y="41"/>
                  </a:lnTo>
                  <a:lnTo>
                    <a:pt x="3861" y="41"/>
                  </a:lnTo>
                  <a:lnTo>
                    <a:pt x="3877" y="41"/>
                  </a:lnTo>
                  <a:lnTo>
                    <a:pt x="3892" y="43"/>
                  </a:lnTo>
                  <a:lnTo>
                    <a:pt x="3906" y="41"/>
                  </a:lnTo>
                  <a:lnTo>
                    <a:pt x="3922" y="41"/>
                  </a:lnTo>
                  <a:lnTo>
                    <a:pt x="3938" y="41"/>
                  </a:lnTo>
                  <a:lnTo>
                    <a:pt x="3954" y="43"/>
                  </a:lnTo>
                  <a:lnTo>
                    <a:pt x="3967" y="43"/>
                  </a:lnTo>
                  <a:lnTo>
                    <a:pt x="3983" y="43"/>
                  </a:lnTo>
                  <a:lnTo>
                    <a:pt x="3999" y="46"/>
                  </a:lnTo>
                  <a:lnTo>
                    <a:pt x="4015" y="43"/>
                  </a:lnTo>
                  <a:lnTo>
                    <a:pt x="4029" y="43"/>
                  </a:lnTo>
                  <a:lnTo>
                    <a:pt x="4044" y="43"/>
                  </a:lnTo>
                  <a:lnTo>
                    <a:pt x="4060" y="41"/>
                  </a:lnTo>
                  <a:lnTo>
                    <a:pt x="4076" y="41"/>
                  </a:lnTo>
                  <a:lnTo>
                    <a:pt x="4090" y="41"/>
                  </a:lnTo>
                  <a:lnTo>
                    <a:pt x="4106" y="41"/>
                  </a:lnTo>
                  <a:lnTo>
                    <a:pt x="4121" y="41"/>
                  </a:lnTo>
                  <a:lnTo>
                    <a:pt x="4137" y="41"/>
                  </a:lnTo>
                  <a:lnTo>
                    <a:pt x="4151" y="41"/>
                  </a:lnTo>
                  <a:lnTo>
                    <a:pt x="4167" y="41"/>
                  </a:lnTo>
                  <a:lnTo>
                    <a:pt x="4183" y="41"/>
                  </a:lnTo>
                  <a:lnTo>
                    <a:pt x="4199" y="41"/>
                  </a:lnTo>
                  <a:lnTo>
                    <a:pt x="4212" y="43"/>
                  </a:lnTo>
                  <a:lnTo>
                    <a:pt x="4228" y="41"/>
                  </a:lnTo>
                  <a:lnTo>
                    <a:pt x="4244" y="43"/>
                  </a:lnTo>
                  <a:lnTo>
                    <a:pt x="4260" y="43"/>
                  </a:lnTo>
                  <a:lnTo>
                    <a:pt x="4273" y="43"/>
                  </a:lnTo>
                  <a:lnTo>
                    <a:pt x="4289" y="43"/>
                  </a:lnTo>
                  <a:lnTo>
                    <a:pt x="4305" y="43"/>
                  </a:lnTo>
                  <a:lnTo>
                    <a:pt x="4321" y="46"/>
                  </a:lnTo>
                  <a:lnTo>
                    <a:pt x="4335" y="43"/>
                  </a:lnTo>
                  <a:lnTo>
                    <a:pt x="4351" y="43"/>
                  </a:lnTo>
                  <a:lnTo>
                    <a:pt x="4366" y="43"/>
                  </a:lnTo>
                  <a:lnTo>
                    <a:pt x="4382" y="43"/>
                  </a:lnTo>
                  <a:lnTo>
                    <a:pt x="4396" y="43"/>
                  </a:lnTo>
                  <a:lnTo>
                    <a:pt x="4412" y="43"/>
                  </a:lnTo>
                  <a:lnTo>
                    <a:pt x="4428" y="43"/>
                  </a:lnTo>
                  <a:lnTo>
                    <a:pt x="4444" y="46"/>
                  </a:lnTo>
                  <a:lnTo>
                    <a:pt x="4457" y="46"/>
                  </a:lnTo>
                  <a:lnTo>
                    <a:pt x="4473" y="46"/>
                  </a:lnTo>
                  <a:lnTo>
                    <a:pt x="4489" y="46"/>
                  </a:lnTo>
                  <a:lnTo>
                    <a:pt x="4505" y="46"/>
                  </a:lnTo>
                  <a:lnTo>
                    <a:pt x="4518" y="46"/>
                  </a:lnTo>
                  <a:lnTo>
                    <a:pt x="4534" y="43"/>
                  </a:lnTo>
                  <a:lnTo>
                    <a:pt x="4550" y="46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82"/>
            <p:cNvSpPr>
              <a:spLocks/>
            </p:cNvSpPr>
            <p:nvPr/>
          </p:nvSpPr>
          <p:spPr bwMode="auto">
            <a:xfrm>
              <a:off x="577986" y="607574"/>
              <a:ext cx="3505544" cy="2133994"/>
            </a:xfrm>
            <a:custGeom>
              <a:avLst/>
              <a:gdLst/>
              <a:ahLst/>
              <a:cxnLst>
                <a:cxn ang="0">
                  <a:pos x="62" y="1764"/>
                </a:cxn>
                <a:cxn ang="0">
                  <a:pos x="139" y="1764"/>
                </a:cxn>
                <a:cxn ang="0">
                  <a:pos x="216" y="1764"/>
                </a:cxn>
                <a:cxn ang="0">
                  <a:pos x="291" y="1767"/>
                </a:cxn>
                <a:cxn ang="0">
                  <a:pos x="368" y="1764"/>
                </a:cxn>
                <a:cxn ang="0">
                  <a:pos x="445" y="1767"/>
                </a:cxn>
                <a:cxn ang="0">
                  <a:pos x="522" y="1767"/>
                </a:cxn>
                <a:cxn ang="0">
                  <a:pos x="597" y="1769"/>
                </a:cxn>
                <a:cxn ang="0">
                  <a:pos x="674" y="1760"/>
                </a:cxn>
                <a:cxn ang="0">
                  <a:pos x="751" y="1767"/>
                </a:cxn>
                <a:cxn ang="0">
                  <a:pos x="828" y="1560"/>
                </a:cxn>
                <a:cxn ang="0">
                  <a:pos x="903" y="1390"/>
                </a:cxn>
                <a:cxn ang="0">
                  <a:pos x="980" y="1259"/>
                </a:cxn>
                <a:cxn ang="0">
                  <a:pos x="1057" y="1145"/>
                </a:cxn>
                <a:cxn ang="0">
                  <a:pos x="1134" y="1046"/>
                </a:cxn>
                <a:cxn ang="0">
                  <a:pos x="1211" y="959"/>
                </a:cxn>
                <a:cxn ang="0">
                  <a:pos x="1286" y="882"/>
                </a:cxn>
                <a:cxn ang="0">
                  <a:pos x="1363" y="814"/>
                </a:cxn>
                <a:cxn ang="0">
                  <a:pos x="1441" y="753"/>
                </a:cxn>
                <a:cxn ang="0">
                  <a:pos x="1518" y="694"/>
                </a:cxn>
                <a:cxn ang="0">
                  <a:pos x="1592" y="640"/>
                </a:cxn>
                <a:cxn ang="0">
                  <a:pos x="1670" y="590"/>
                </a:cxn>
                <a:cxn ang="0">
                  <a:pos x="1747" y="545"/>
                </a:cxn>
                <a:cxn ang="0">
                  <a:pos x="1824" y="501"/>
                </a:cxn>
                <a:cxn ang="0">
                  <a:pos x="1899" y="463"/>
                </a:cxn>
                <a:cxn ang="0">
                  <a:pos x="1976" y="427"/>
                </a:cxn>
                <a:cxn ang="0">
                  <a:pos x="2053" y="390"/>
                </a:cxn>
                <a:cxn ang="0">
                  <a:pos x="2130" y="354"/>
                </a:cxn>
                <a:cxn ang="0">
                  <a:pos x="2205" y="322"/>
                </a:cxn>
                <a:cxn ang="0">
                  <a:pos x="2282" y="291"/>
                </a:cxn>
                <a:cxn ang="0">
                  <a:pos x="2359" y="261"/>
                </a:cxn>
                <a:cxn ang="0">
                  <a:pos x="2436" y="234"/>
                </a:cxn>
                <a:cxn ang="0">
                  <a:pos x="2513" y="207"/>
                </a:cxn>
                <a:cxn ang="0">
                  <a:pos x="2588" y="182"/>
                </a:cxn>
                <a:cxn ang="0">
                  <a:pos x="2665" y="157"/>
                </a:cxn>
                <a:cxn ang="0">
                  <a:pos x="2742" y="132"/>
                </a:cxn>
                <a:cxn ang="0">
                  <a:pos x="2819" y="109"/>
                </a:cxn>
                <a:cxn ang="0">
                  <a:pos x="2894" y="87"/>
                </a:cxn>
                <a:cxn ang="0">
                  <a:pos x="2971" y="78"/>
                </a:cxn>
                <a:cxn ang="0">
                  <a:pos x="3049" y="16"/>
                </a:cxn>
                <a:cxn ang="0">
                  <a:pos x="3126" y="37"/>
                </a:cxn>
                <a:cxn ang="0">
                  <a:pos x="3201" y="39"/>
                </a:cxn>
                <a:cxn ang="0">
                  <a:pos x="3278" y="39"/>
                </a:cxn>
                <a:cxn ang="0">
                  <a:pos x="3355" y="39"/>
                </a:cxn>
                <a:cxn ang="0">
                  <a:pos x="3432" y="50"/>
                </a:cxn>
                <a:cxn ang="0">
                  <a:pos x="3509" y="48"/>
                </a:cxn>
                <a:cxn ang="0">
                  <a:pos x="3584" y="43"/>
                </a:cxn>
                <a:cxn ang="0">
                  <a:pos x="3661" y="41"/>
                </a:cxn>
                <a:cxn ang="0">
                  <a:pos x="3738" y="41"/>
                </a:cxn>
                <a:cxn ang="0">
                  <a:pos x="3815" y="43"/>
                </a:cxn>
                <a:cxn ang="0">
                  <a:pos x="3890" y="46"/>
                </a:cxn>
                <a:cxn ang="0">
                  <a:pos x="3967" y="48"/>
                </a:cxn>
                <a:cxn ang="0">
                  <a:pos x="4044" y="46"/>
                </a:cxn>
                <a:cxn ang="0">
                  <a:pos x="4121" y="46"/>
                </a:cxn>
                <a:cxn ang="0">
                  <a:pos x="4196" y="46"/>
                </a:cxn>
                <a:cxn ang="0">
                  <a:pos x="4273" y="46"/>
                </a:cxn>
                <a:cxn ang="0">
                  <a:pos x="4350" y="46"/>
                </a:cxn>
                <a:cxn ang="0">
                  <a:pos x="4428" y="48"/>
                </a:cxn>
                <a:cxn ang="0">
                  <a:pos x="4502" y="46"/>
                </a:cxn>
              </a:cxnLst>
              <a:rect l="0" t="0" r="r" b="b"/>
              <a:pathLst>
                <a:path w="4534" h="1805">
                  <a:moveTo>
                    <a:pt x="0" y="1764"/>
                  </a:moveTo>
                  <a:lnTo>
                    <a:pt x="16" y="1762"/>
                  </a:lnTo>
                  <a:lnTo>
                    <a:pt x="32" y="1764"/>
                  </a:lnTo>
                  <a:lnTo>
                    <a:pt x="46" y="1764"/>
                  </a:lnTo>
                  <a:lnTo>
                    <a:pt x="62" y="1764"/>
                  </a:lnTo>
                  <a:lnTo>
                    <a:pt x="77" y="1764"/>
                  </a:lnTo>
                  <a:lnTo>
                    <a:pt x="93" y="1764"/>
                  </a:lnTo>
                  <a:lnTo>
                    <a:pt x="107" y="1767"/>
                  </a:lnTo>
                  <a:lnTo>
                    <a:pt x="123" y="1764"/>
                  </a:lnTo>
                  <a:lnTo>
                    <a:pt x="139" y="1764"/>
                  </a:lnTo>
                  <a:lnTo>
                    <a:pt x="155" y="1767"/>
                  </a:lnTo>
                  <a:lnTo>
                    <a:pt x="168" y="1767"/>
                  </a:lnTo>
                  <a:lnTo>
                    <a:pt x="184" y="1764"/>
                  </a:lnTo>
                  <a:lnTo>
                    <a:pt x="200" y="1764"/>
                  </a:lnTo>
                  <a:lnTo>
                    <a:pt x="216" y="1764"/>
                  </a:lnTo>
                  <a:lnTo>
                    <a:pt x="229" y="1764"/>
                  </a:lnTo>
                  <a:lnTo>
                    <a:pt x="245" y="1767"/>
                  </a:lnTo>
                  <a:lnTo>
                    <a:pt x="261" y="1767"/>
                  </a:lnTo>
                  <a:lnTo>
                    <a:pt x="277" y="1764"/>
                  </a:lnTo>
                  <a:lnTo>
                    <a:pt x="291" y="1767"/>
                  </a:lnTo>
                  <a:lnTo>
                    <a:pt x="306" y="1767"/>
                  </a:lnTo>
                  <a:lnTo>
                    <a:pt x="322" y="1767"/>
                  </a:lnTo>
                  <a:lnTo>
                    <a:pt x="338" y="1764"/>
                  </a:lnTo>
                  <a:lnTo>
                    <a:pt x="352" y="1764"/>
                  </a:lnTo>
                  <a:lnTo>
                    <a:pt x="368" y="1764"/>
                  </a:lnTo>
                  <a:lnTo>
                    <a:pt x="384" y="1764"/>
                  </a:lnTo>
                  <a:lnTo>
                    <a:pt x="399" y="1764"/>
                  </a:lnTo>
                  <a:lnTo>
                    <a:pt x="413" y="1769"/>
                  </a:lnTo>
                  <a:lnTo>
                    <a:pt x="429" y="1767"/>
                  </a:lnTo>
                  <a:lnTo>
                    <a:pt x="445" y="1767"/>
                  </a:lnTo>
                  <a:lnTo>
                    <a:pt x="461" y="1764"/>
                  </a:lnTo>
                  <a:lnTo>
                    <a:pt x="474" y="1767"/>
                  </a:lnTo>
                  <a:lnTo>
                    <a:pt x="490" y="1767"/>
                  </a:lnTo>
                  <a:lnTo>
                    <a:pt x="506" y="1764"/>
                  </a:lnTo>
                  <a:lnTo>
                    <a:pt x="522" y="1767"/>
                  </a:lnTo>
                  <a:lnTo>
                    <a:pt x="536" y="1767"/>
                  </a:lnTo>
                  <a:lnTo>
                    <a:pt x="551" y="1767"/>
                  </a:lnTo>
                  <a:lnTo>
                    <a:pt x="567" y="1767"/>
                  </a:lnTo>
                  <a:lnTo>
                    <a:pt x="583" y="1767"/>
                  </a:lnTo>
                  <a:lnTo>
                    <a:pt x="597" y="1769"/>
                  </a:lnTo>
                  <a:lnTo>
                    <a:pt x="613" y="1769"/>
                  </a:lnTo>
                  <a:lnTo>
                    <a:pt x="629" y="1767"/>
                  </a:lnTo>
                  <a:lnTo>
                    <a:pt x="644" y="1767"/>
                  </a:lnTo>
                  <a:lnTo>
                    <a:pt x="658" y="1762"/>
                  </a:lnTo>
                  <a:lnTo>
                    <a:pt x="674" y="1760"/>
                  </a:lnTo>
                  <a:lnTo>
                    <a:pt x="690" y="1764"/>
                  </a:lnTo>
                  <a:lnTo>
                    <a:pt x="706" y="1773"/>
                  </a:lnTo>
                  <a:lnTo>
                    <a:pt x="719" y="1773"/>
                  </a:lnTo>
                  <a:lnTo>
                    <a:pt x="735" y="1723"/>
                  </a:lnTo>
                  <a:lnTo>
                    <a:pt x="751" y="1767"/>
                  </a:lnTo>
                  <a:lnTo>
                    <a:pt x="767" y="1805"/>
                  </a:lnTo>
                  <a:lnTo>
                    <a:pt x="781" y="1735"/>
                  </a:lnTo>
                  <a:lnTo>
                    <a:pt x="796" y="1662"/>
                  </a:lnTo>
                  <a:lnTo>
                    <a:pt x="812" y="1608"/>
                  </a:lnTo>
                  <a:lnTo>
                    <a:pt x="828" y="1560"/>
                  </a:lnTo>
                  <a:lnTo>
                    <a:pt x="842" y="1522"/>
                  </a:lnTo>
                  <a:lnTo>
                    <a:pt x="858" y="1488"/>
                  </a:lnTo>
                  <a:lnTo>
                    <a:pt x="873" y="1454"/>
                  </a:lnTo>
                  <a:lnTo>
                    <a:pt x="889" y="1422"/>
                  </a:lnTo>
                  <a:lnTo>
                    <a:pt x="903" y="1390"/>
                  </a:lnTo>
                  <a:lnTo>
                    <a:pt x="919" y="1363"/>
                  </a:lnTo>
                  <a:lnTo>
                    <a:pt x="935" y="1336"/>
                  </a:lnTo>
                  <a:lnTo>
                    <a:pt x="951" y="1309"/>
                  </a:lnTo>
                  <a:lnTo>
                    <a:pt x="964" y="1281"/>
                  </a:lnTo>
                  <a:lnTo>
                    <a:pt x="980" y="1259"/>
                  </a:lnTo>
                  <a:lnTo>
                    <a:pt x="996" y="1234"/>
                  </a:lnTo>
                  <a:lnTo>
                    <a:pt x="1012" y="1211"/>
                  </a:lnTo>
                  <a:lnTo>
                    <a:pt x="1025" y="1188"/>
                  </a:lnTo>
                  <a:lnTo>
                    <a:pt x="1041" y="1166"/>
                  </a:lnTo>
                  <a:lnTo>
                    <a:pt x="1057" y="1145"/>
                  </a:lnTo>
                  <a:lnTo>
                    <a:pt x="1073" y="1125"/>
                  </a:lnTo>
                  <a:lnTo>
                    <a:pt x="1087" y="1102"/>
                  </a:lnTo>
                  <a:lnTo>
                    <a:pt x="1103" y="1084"/>
                  </a:lnTo>
                  <a:lnTo>
                    <a:pt x="1118" y="1064"/>
                  </a:lnTo>
                  <a:lnTo>
                    <a:pt x="1134" y="1046"/>
                  </a:lnTo>
                  <a:lnTo>
                    <a:pt x="1150" y="1027"/>
                  </a:lnTo>
                  <a:lnTo>
                    <a:pt x="1164" y="1007"/>
                  </a:lnTo>
                  <a:lnTo>
                    <a:pt x="1180" y="991"/>
                  </a:lnTo>
                  <a:lnTo>
                    <a:pt x="1196" y="975"/>
                  </a:lnTo>
                  <a:lnTo>
                    <a:pt x="1211" y="959"/>
                  </a:lnTo>
                  <a:lnTo>
                    <a:pt x="1225" y="944"/>
                  </a:lnTo>
                  <a:lnTo>
                    <a:pt x="1241" y="928"/>
                  </a:lnTo>
                  <a:lnTo>
                    <a:pt x="1257" y="912"/>
                  </a:lnTo>
                  <a:lnTo>
                    <a:pt x="1273" y="896"/>
                  </a:lnTo>
                  <a:lnTo>
                    <a:pt x="1286" y="882"/>
                  </a:lnTo>
                  <a:lnTo>
                    <a:pt x="1302" y="866"/>
                  </a:lnTo>
                  <a:lnTo>
                    <a:pt x="1318" y="855"/>
                  </a:lnTo>
                  <a:lnTo>
                    <a:pt x="1334" y="839"/>
                  </a:lnTo>
                  <a:lnTo>
                    <a:pt x="1348" y="826"/>
                  </a:lnTo>
                  <a:lnTo>
                    <a:pt x="1363" y="814"/>
                  </a:lnTo>
                  <a:lnTo>
                    <a:pt x="1379" y="801"/>
                  </a:lnTo>
                  <a:lnTo>
                    <a:pt x="1395" y="787"/>
                  </a:lnTo>
                  <a:lnTo>
                    <a:pt x="1409" y="774"/>
                  </a:lnTo>
                  <a:lnTo>
                    <a:pt x="1425" y="762"/>
                  </a:lnTo>
                  <a:lnTo>
                    <a:pt x="1441" y="753"/>
                  </a:lnTo>
                  <a:lnTo>
                    <a:pt x="1456" y="742"/>
                  </a:lnTo>
                  <a:lnTo>
                    <a:pt x="1470" y="728"/>
                  </a:lnTo>
                  <a:lnTo>
                    <a:pt x="1486" y="717"/>
                  </a:lnTo>
                  <a:lnTo>
                    <a:pt x="1502" y="703"/>
                  </a:lnTo>
                  <a:lnTo>
                    <a:pt x="1518" y="694"/>
                  </a:lnTo>
                  <a:lnTo>
                    <a:pt x="1531" y="683"/>
                  </a:lnTo>
                  <a:lnTo>
                    <a:pt x="1547" y="672"/>
                  </a:lnTo>
                  <a:lnTo>
                    <a:pt x="1563" y="662"/>
                  </a:lnTo>
                  <a:lnTo>
                    <a:pt x="1579" y="651"/>
                  </a:lnTo>
                  <a:lnTo>
                    <a:pt x="1592" y="640"/>
                  </a:lnTo>
                  <a:lnTo>
                    <a:pt x="1608" y="631"/>
                  </a:lnTo>
                  <a:lnTo>
                    <a:pt x="1624" y="619"/>
                  </a:lnTo>
                  <a:lnTo>
                    <a:pt x="1640" y="610"/>
                  </a:lnTo>
                  <a:lnTo>
                    <a:pt x="1654" y="601"/>
                  </a:lnTo>
                  <a:lnTo>
                    <a:pt x="1670" y="590"/>
                  </a:lnTo>
                  <a:lnTo>
                    <a:pt x="1685" y="583"/>
                  </a:lnTo>
                  <a:lnTo>
                    <a:pt x="1701" y="574"/>
                  </a:lnTo>
                  <a:lnTo>
                    <a:pt x="1715" y="563"/>
                  </a:lnTo>
                  <a:lnTo>
                    <a:pt x="1731" y="554"/>
                  </a:lnTo>
                  <a:lnTo>
                    <a:pt x="1747" y="545"/>
                  </a:lnTo>
                  <a:lnTo>
                    <a:pt x="1763" y="535"/>
                  </a:lnTo>
                  <a:lnTo>
                    <a:pt x="1776" y="529"/>
                  </a:lnTo>
                  <a:lnTo>
                    <a:pt x="1792" y="520"/>
                  </a:lnTo>
                  <a:lnTo>
                    <a:pt x="1808" y="511"/>
                  </a:lnTo>
                  <a:lnTo>
                    <a:pt x="1824" y="501"/>
                  </a:lnTo>
                  <a:lnTo>
                    <a:pt x="1837" y="495"/>
                  </a:lnTo>
                  <a:lnTo>
                    <a:pt x="1853" y="486"/>
                  </a:lnTo>
                  <a:lnTo>
                    <a:pt x="1869" y="479"/>
                  </a:lnTo>
                  <a:lnTo>
                    <a:pt x="1885" y="470"/>
                  </a:lnTo>
                  <a:lnTo>
                    <a:pt x="1899" y="463"/>
                  </a:lnTo>
                  <a:lnTo>
                    <a:pt x="1915" y="454"/>
                  </a:lnTo>
                  <a:lnTo>
                    <a:pt x="1930" y="447"/>
                  </a:lnTo>
                  <a:lnTo>
                    <a:pt x="1946" y="438"/>
                  </a:lnTo>
                  <a:lnTo>
                    <a:pt x="1960" y="431"/>
                  </a:lnTo>
                  <a:lnTo>
                    <a:pt x="1976" y="427"/>
                  </a:lnTo>
                  <a:lnTo>
                    <a:pt x="1992" y="418"/>
                  </a:lnTo>
                  <a:lnTo>
                    <a:pt x="2008" y="409"/>
                  </a:lnTo>
                  <a:lnTo>
                    <a:pt x="2021" y="402"/>
                  </a:lnTo>
                  <a:lnTo>
                    <a:pt x="2037" y="395"/>
                  </a:lnTo>
                  <a:lnTo>
                    <a:pt x="2053" y="390"/>
                  </a:lnTo>
                  <a:lnTo>
                    <a:pt x="2069" y="381"/>
                  </a:lnTo>
                  <a:lnTo>
                    <a:pt x="2082" y="377"/>
                  </a:lnTo>
                  <a:lnTo>
                    <a:pt x="2098" y="368"/>
                  </a:lnTo>
                  <a:lnTo>
                    <a:pt x="2114" y="361"/>
                  </a:lnTo>
                  <a:lnTo>
                    <a:pt x="2130" y="354"/>
                  </a:lnTo>
                  <a:lnTo>
                    <a:pt x="2144" y="347"/>
                  </a:lnTo>
                  <a:lnTo>
                    <a:pt x="2159" y="343"/>
                  </a:lnTo>
                  <a:lnTo>
                    <a:pt x="2175" y="336"/>
                  </a:lnTo>
                  <a:lnTo>
                    <a:pt x="2191" y="327"/>
                  </a:lnTo>
                  <a:lnTo>
                    <a:pt x="2205" y="322"/>
                  </a:lnTo>
                  <a:lnTo>
                    <a:pt x="2221" y="316"/>
                  </a:lnTo>
                  <a:lnTo>
                    <a:pt x="2237" y="309"/>
                  </a:lnTo>
                  <a:lnTo>
                    <a:pt x="2252" y="302"/>
                  </a:lnTo>
                  <a:lnTo>
                    <a:pt x="2266" y="297"/>
                  </a:lnTo>
                  <a:lnTo>
                    <a:pt x="2282" y="291"/>
                  </a:lnTo>
                  <a:lnTo>
                    <a:pt x="2298" y="284"/>
                  </a:lnTo>
                  <a:lnTo>
                    <a:pt x="2314" y="279"/>
                  </a:lnTo>
                  <a:lnTo>
                    <a:pt x="2330" y="275"/>
                  </a:lnTo>
                  <a:lnTo>
                    <a:pt x="2343" y="268"/>
                  </a:lnTo>
                  <a:lnTo>
                    <a:pt x="2359" y="261"/>
                  </a:lnTo>
                  <a:lnTo>
                    <a:pt x="2375" y="257"/>
                  </a:lnTo>
                  <a:lnTo>
                    <a:pt x="2391" y="252"/>
                  </a:lnTo>
                  <a:lnTo>
                    <a:pt x="2404" y="245"/>
                  </a:lnTo>
                  <a:lnTo>
                    <a:pt x="2420" y="238"/>
                  </a:lnTo>
                  <a:lnTo>
                    <a:pt x="2436" y="234"/>
                  </a:lnTo>
                  <a:lnTo>
                    <a:pt x="2452" y="229"/>
                  </a:lnTo>
                  <a:lnTo>
                    <a:pt x="2466" y="225"/>
                  </a:lnTo>
                  <a:lnTo>
                    <a:pt x="2482" y="218"/>
                  </a:lnTo>
                  <a:lnTo>
                    <a:pt x="2497" y="214"/>
                  </a:lnTo>
                  <a:lnTo>
                    <a:pt x="2513" y="207"/>
                  </a:lnTo>
                  <a:lnTo>
                    <a:pt x="2527" y="202"/>
                  </a:lnTo>
                  <a:lnTo>
                    <a:pt x="2543" y="198"/>
                  </a:lnTo>
                  <a:lnTo>
                    <a:pt x="2559" y="193"/>
                  </a:lnTo>
                  <a:lnTo>
                    <a:pt x="2575" y="186"/>
                  </a:lnTo>
                  <a:lnTo>
                    <a:pt x="2588" y="182"/>
                  </a:lnTo>
                  <a:lnTo>
                    <a:pt x="2604" y="177"/>
                  </a:lnTo>
                  <a:lnTo>
                    <a:pt x="2620" y="173"/>
                  </a:lnTo>
                  <a:lnTo>
                    <a:pt x="2636" y="166"/>
                  </a:lnTo>
                  <a:lnTo>
                    <a:pt x="2649" y="161"/>
                  </a:lnTo>
                  <a:lnTo>
                    <a:pt x="2665" y="157"/>
                  </a:lnTo>
                  <a:lnTo>
                    <a:pt x="2681" y="150"/>
                  </a:lnTo>
                  <a:lnTo>
                    <a:pt x="2697" y="148"/>
                  </a:lnTo>
                  <a:lnTo>
                    <a:pt x="2711" y="143"/>
                  </a:lnTo>
                  <a:lnTo>
                    <a:pt x="2727" y="136"/>
                  </a:lnTo>
                  <a:lnTo>
                    <a:pt x="2742" y="132"/>
                  </a:lnTo>
                  <a:lnTo>
                    <a:pt x="2758" y="125"/>
                  </a:lnTo>
                  <a:lnTo>
                    <a:pt x="2772" y="123"/>
                  </a:lnTo>
                  <a:lnTo>
                    <a:pt x="2788" y="121"/>
                  </a:lnTo>
                  <a:lnTo>
                    <a:pt x="2804" y="114"/>
                  </a:lnTo>
                  <a:lnTo>
                    <a:pt x="2819" y="109"/>
                  </a:lnTo>
                  <a:lnTo>
                    <a:pt x="2833" y="105"/>
                  </a:lnTo>
                  <a:lnTo>
                    <a:pt x="2849" y="100"/>
                  </a:lnTo>
                  <a:lnTo>
                    <a:pt x="2865" y="96"/>
                  </a:lnTo>
                  <a:lnTo>
                    <a:pt x="2881" y="91"/>
                  </a:lnTo>
                  <a:lnTo>
                    <a:pt x="2894" y="87"/>
                  </a:lnTo>
                  <a:lnTo>
                    <a:pt x="2910" y="84"/>
                  </a:lnTo>
                  <a:lnTo>
                    <a:pt x="2926" y="78"/>
                  </a:lnTo>
                  <a:lnTo>
                    <a:pt x="2942" y="73"/>
                  </a:lnTo>
                  <a:lnTo>
                    <a:pt x="2956" y="68"/>
                  </a:lnTo>
                  <a:lnTo>
                    <a:pt x="2971" y="78"/>
                  </a:lnTo>
                  <a:lnTo>
                    <a:pt x="2987" y="73"/>
                  </a:lnTo>
                  <a:lnTo>
                    <a:pt x="3003" y="293"/>
                  </a:lnTo>
                  <a:lnTo>
                    <a:pt x="3017" y="78"/>
                  </a:lnTo>
                  <a:lnTo>
                    <a:pt x="3033" y="0"/>
                  </a:lnTo>
                  <a:lnTo>
                    <a:pt x="3049" y="16"/>
                  </a:lnTo>
                  <a:lnTo>
                    <a:pt x="3064" y="30"/>
                  </a:lnTo>
                  <a:lnTo>
                    <a:pt x="3078" y="34"/>
                  </a:lnTo>
                  <a:lnTo>
                    <a:pt x="3094" y="39"/>
                  </a:lnTo>
                  <a:lnTo>
                    <a:pt x="3110" y="39"/>
                  </a:lnTo>
                  <a:lnTo>
                    <a:pt x="3126" y="37"/>
                  </a:lnTo>
                  <a:lnTo>
                    <a:pt x="3139" y="37"/>
                  </a:lnTo>
                  <a:lnTo>
                    <a:pt x="3155" y="39"/>
                  </a:lnTo>
                  <a:lnTo>
                    <a:pt x="3171" y="39"/>
                  </a:lnTo>
                  <a:lnTo>
                    <a:pt x="3187" y="39"/>
                  </a:lnTo>
                  <a:lnTo>
                    <a:pt x="3201" y="39"/>
                  </a:lnTo>
                  <a:lnTo>
                    <a:pt x="3216" y="39"/>
                  </a:lnTo>
                  <a:lnTo>
                    <a:pt x="3232" y="39"/>
                  </a:lnTo>
                  <a:lnTo>
                    <a:pt x="3248" y="39"/>
                  </a:lnTo>
                  <a:lnTo>
                    <a:pt x="3262" y="39"/>
                  </a:lnTo>
                  <a:lnTo>
                    <a:pt x="3278" y="39"/>
                  </a:lnTo>
                  <a:lnTo>
                    <a:pt x="3294" y="41"/>
                  </a:lnTo>
                  <a:lnTo>
                    <a:pt x="3309" y="41"/>
                  </a:lnTo>
                  <a:lnTo>
                    <a:pt x="3323" y="41"/>
                  </a:lnTo>
                  <a:lnTo>
                    <a:pt x="3339" y="43"/>
                  </a:lnTo>
                  <a:lnTo>
                    <a:pt x="3355" y="39"/>
                  </a:lnTo>
                  <a:lnTo>
                    <a:pt x="3371" y="41"/>
                  </a:lnTo>
                  <a:lnTo>
                    <a:pt x="3384" y="46"/>
                  </a:lnTo>
                  <a:lnTo>
                    <a:pt x="3400" y="46"/>
                  </a:lnTo>
                  <a:lnTo>
                    <a:pt x="3416" y="46"/>
                  </a:lnTo>
                  <a:lnTo>
                    <a:pt x="3432" y="50"/>
                  </a:lnTo>
                  <a:lnTo>
                    <a:pt x="3448" y="50"/>
                  </a:lnTo>
                  <a:lnTo>
                    <a:pt x="3461" y="46"/>
                  </a:lnTo>
                  <a:lnTo>
                    <a:pt x="3477" y="34"/>
                  </a:lnTo>
                  <a:lnTo>
                    <a:pt x="3493" y="34"/>
                  </a:lnTo>
                  <a:lnTo>
                    <a:pt x="3509" y="48"/>
                  </a:lnTo>
                  <a:lnTo>
                    <a:pt x="3523" y="53"/>
                  </a:lnTo>
                  <a:lnTo>
                    <a:pt x="3538" y="48"/>
                  </a:lnTo>
                  <a:lnTo>
                    <a:pt x="3554" y="43"/>
                  </a:lnTo>
                  <a:lnTo>
                    <a:pt x="3570" y="43"/>
                  </a:lnTo>
                  <a:lnTo>
                    <a:pt x="3584" y="43"/>
                  </a:lnTo>
                  <a:lnTo>
                    <a:pt x="3600" y="43"/>
                  </a:lnTo>
                  <a:lnTo>
                    <a:pt x="3616" y="43"/>
                  </a:lnTo>
                  <a:lnTo>
                    <a:pt x="3631" y="41"/>
                  </a:lnTo>
                  <a:lnTo>
                    <a:pt x="3645" y="41"/>
                  </a:lnTo>
                  <a:lnTo>
                    <a:pt x="3661" y="41"/>
                  </a:lnTo>
                  <a:lnTo>
                    <a:pt x="3677" y="41"/>
                  </a:lnTo>
                  <a:lnTo>
                    <a:pt x="3693" y="41"/>
                  </a:lnTo>
                  <a:lnTo>
                    <a:pt x="3706" y="41"/>
                  </a:lnTo>
                  <a:lnTo>
                    <a:pt x="3722" y="41"/>
                  </a:lnTo>
                  <a:lnTo>
                    <a:pt x="3738" y="41"/>
                  </a:lnTo>
                  <a:lnTo>
                    <a:pt x="3754" y="41"/>
                  </a:lnTo>
                  <a:lnTo>
                    <a:pt x="3768" y="43"/>
                  </a:lnTo>
                  <a:lnTo>
                    <a:pt x="3783" y="43"/>
                  </a:lnTo>
                  <a:lnTo>
                    <a:pt x="3799" y="41"/>
                  </a:lnTo>
                  <a:lnTo>
                    <a:pt x="3815" y="43"/>
                  </a:lnTo>
                  <a:lnTo>
                    <a:pt x="3829" y="43"/>
                  </a:lnTo>
                  <a:lnTo>
                    <a:pt x="3845" y="43"/>
                  </a:lnTo>
                  <a:lnTo>
                    <a:pt x="3861" y="43"/>
                  </a:lnTo>
                  <a:lnTo>
                    <a:pt x="3876" y="46"/>
                  </a:lnTo>
                  <a:lnTo>
                    <a:pt x="3890" y="46"/>
                  </a:lnTo>
                  <a:lnTo>
                    <a:pt x="3906" y="41"/>
                  </a:lnTo>
                  <a:lnTo>
                    <a:pt x="3922" y="43"/>
                  </a:lnTo>
                  <a:lnTo>
                    <a:pt x="3938" y="48"/>
                  </a:lnTo>
                  <a:lnTo>
                    <a:pt x="3951" y="48"/>
                  </a:lnTo>
                  <a:lnTo>
                    <a:pt x="3967" y="48"/>
                  </a:lnTo>
                  <a:lnTo>
                    <a:pt x="3983" y="48"/>
                  </a:lnTo>
                  <a:lnTo>
                    <a:pt x="3999" y="50"/>
                  </a:lnTo>
                  <a:lnTo>
                    <a:pt x="4013" y="48"/>
                  </a:lnTo>
                  <a:lnTo>
                    <a:pt x="4028" y="46"/>
                  </a:lnTo>
                  <a:lnTo>
                    <a:pt x="4044" y="46"/>
                  </a:lnTo>
                  <a:lnTo>
                    <a:pt x="4060" y="46"/>
                  </a:lnTo>
                  <a:lnTo>
                    <a:pt x="4074" y="46"/>
                  </a:lnTo>
                  <a:lnTo>
                    <a:pt x="4090" y="46"/>
                  </a:lnTo>
                  <a:lnTo>
                    <a:pt x="4105" y="46"/>
                  </a:lnTo>
                  <a:lnTo>
                    <a:pt x="4121" y="46"/>
                  </a:lnTo>
                  <a:lnTo>
                    <a:pt x="4135" y="46"/>
                  </a:lnTo>
                  <a:lnTo>
                    <a:pt x="4151" y="46"/>
                  </a:lnTo>
                  <a:lnTo>
                    <a:pt x="4167" y="46"/>
                  </a:lnTo>
                  <a:lnTo>
                    <a:pt x="4183" y="46"/>
                  </a:lnTo>
                  <a:lnTo>
                    <a:pt x="4196" y="46"/>
                  </a:lnTo>
                  <a:lnTo>
                    <a:pt x="4212" y="46"/>
                  </a:lnTo>
                  <a:lnTo>
                    <a:pt x="4228" y="46"/>
                  </a:lnTo>
                  <a:lnTo>
                    <a:pt x="4244" y="46"/>
                  </a:lnTo>
                  <a:lnTo>
                    <a:pt x="4257" y="48"/>
                  </a:lnTo>
                  <a:lnTo>
                    <a:pt x="4273" y="46"/>
                  </a:lnTo>
                  <a:lnTo>
                    <a:pt x="4289" y="46"/>
                  </a:lnTo>
                  <a:lnTo>
                    <a:pt x="4305" y="46"/>
                  </a:lnTo>
                  <a:lnTo>
                    <a:pt x="4319" y="48"/>
                  </a:lnTo>
                  <a:lnTo>
                    <a:pt x="4335" y="48"/>
                  </a:lnTo>
                  <a:lnTo>
                    <a:pt x="4350" y="46"/>
                  </a:lnTo>
                  <a:lnTo>
                    <a:pt x="4366" y="46"/>
                  </a:lnTo>
                  <a:lnTo>
                    <a:pt x="4380" y="46"/>
                  </a:lnTo>
                  <a:lnTo>
                    <a:pt x="4396" y="48"/>
                  </a:lnTo>
                  <a:lnTo>
                    <a:pt x="4412" y="46"/>
                  </a:lnTo>
                  <a:lnTo>
                    <a:pt x="4428" y="48"/>
                  </a:lnTo>
                  <a:lnTo>
                    <a:pt x="4441" y="48"/>
                  </a:lnTo>
                  <a:lnTo>
                    <a:pt x="4457" y="46"/>
                  </a:lnTo>
                  <a:lnTo>
                    <a:pt x="4473" y="46"/>
                  </a:lnTo>
                  <a:lnTo>
                    <a:pt x="4489" y="46"/>
                  </a:lnTo>
                  <a:lnTo>
                    <a:pt x="4502" y="46"/>
                  </a:lnTo>
                  <a:lnTo>
                    <a:pt x="4518" y="48"/>
                  </a:lnTo>
                  <a:lnTo>
                    <a:pt x="4534" y="48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224"/>
            <p:cNvSpPr>
              <a:spLocks noChangeArrowheads="1"/>
            </p:cNvSpPr>
            <p:nvPr/>
          </p:nvSpPr>
          <p:spPr bwMode="auto">
            <a:xfrm>
              <a:off x="1331715" y="288767"/>
              <a:ext cx="2085478" cy="275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ConS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140 CFI Capture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02621" y="2362200"/>
            <a:ext cx="2586753" cy="1828800"/>
            <a:chOff x="4754908" y="345857"/>
            <a:chExt cx="3832314" cy="2926186"/>
          </a:xfrm>
        </p:grpSpPr>
        <p:sp>
          <p:nvSpPr>
            <p:cNvPr id="75" name="Line 88"/>
            <p:cNvSpPr>
              <a:spLocks noChangeShapeType="1"/>
            </p:cNvSpPr>
            <p:nvPr/>
          </p:nvSpPr>
          <p:spPr bwMode="auto">
            <a:xfrm flipV="1">
              <a:off x="5098233" y="403042"/>
              <a:ext cx="849" cy="26864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89"/>
            <p:cNvSpPr>
              <a:spLocks noChangeShapeType="1"/>
            </p:cNvSpPr>
            <p:nvPr/>
          </p:nvSpPr>
          <p:spPr bwMode="auto">
            <a:xfrm flipH="1">
              <a:off x="5086350" y="3089538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90"/>
            <p:cNvSpPr>
              <a:spLocks noChangeShapeType="1"/>
            </p:cNvSpPr>
            <p:nvPr/>
          </p:nvSpPr>
          <p:spPr bwMode="auto">
            <a:xfrm flipH="1">
              <a:off x="5086350" y="2866880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91"/>
            <p:cNvSpPr>
              <a:spLocks noChangeShapeType="1"/>
            </p:cNvSpPr>
            <p:nvPr/>
          </p:nvSpPr>
          <p:spPr bwMode="auto">
            <a:xfrm flipH="1">
              <a:off x="5086350" y="2643005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Line 92"/>
            <p:cNvSpPr>
              <a:spLocks noChangeShapeType="1"/>
            </p:cNvSpPr>
            <p:nvPr/>
          </p:nvSpPr>
          <p:spPr bwMode="auto">
            <a:xfrm flipH="1">
              <a:off x="5086350" y="2419131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93"/>
            <p:cNvSpPr>
              <a:spLocks noChangeShapeType="1"/>
            </p:cNvSpPr>
            <p:nvPr/>
          </p:nvSpPr>
          <p:spPr bwMode="auto">
            <a:xfrm flipH="1">
              <a:off x="5086350" y="2196473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94"/>
            <p:cNvSpPr>
              <a:spLocks noChangeShapeType="1"/>
            </p:cNvSpPr>
            <p:nvPr/>
          </p:nvSpPr>
          <p:spPr bwMode="auto">
            <a:xfrm flipH="1">
              <a:off x="5086350" y="1972598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95"/>
            <p:cNvSpPr>
              <a:spLocks noChangeShapeType="1"/>
            </p:cNvSpPr>
            <p:nvPr/>
          </p:nvSpPr>
          <p:spPr bwMode="auto">
            <a:xfrm flipH="1">
              <a:off x="5086350" y="1748724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96"/>
            <p:cNvSpPr>
              <a:spLocks noChangeShapeType="1"/>
            </p:cNvSpPr>
            <p:nvPr/>
          </p:nvSpPr>
          <p:spPr bwMode="auto">
            <a:xfrm flipH="1">
              <a:off x="5086350" y="1526065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97"/>
            <p:cNvSpPr>
              <a:spLocks noChangeShapeType="1"/>
            </p:cNvSpPr>
            <p:nvPr/>
          </p:nvSpPr>
          <p:spPr bwMode="auto">
            <a:xfrm flipH="1">
              <a:off x="5086350" y="1302191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98"/>
            <p:cNvSpPr>
              <a:spLocks noChangeShapeType="1"/>
            </p:cNvSpPr>
            <p:nvPr/>
          </p:nvSpPr>
          <p:spPr bwMode="auto">
            <a:xfrm flipH="1">
              <a:off x="5086350" y="1079533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99"/>
            <p:cNvSpPr>
              <a:spLocks noChangeShapeType="1"/>
            </p:cNvSpPr>
            <p:nvPr/>
          </p:nvSpPr>
          <p:spPr bwMode="auto">
            <a:xfrm flipH="1">
              <a:off x="5086350" y="855658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Line 100"/>
            <p:cNvSpPr>
              <a:spLocks noChangeShapeType="1"/>
            </p:cNvSpPr>
            <p:nvPr/>
          </p:nvSpPr>
          <p:spPr bwMode="auto">
            <a:xfrm flipH="1">
              <a:off x="5086350" y="631784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101"/>
            <p:cNvSpPr>
              <a:spLocks noChangeShapeType="1"/>
            </p:cNvSpPr>
            <p:nvPr/>
          </p:nvSpPr>
          <p:spPr bwMode="auto">
            <a:xfrm flipH="1">
              <a:off x="5086350" y="406692"/>
              <a:ext cx="15278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Line 102"/>
            <p:cNvSpPr>
              <a:spLocks noChangeShapeType="1"/>
            </p:cNvSpPr>
            <p:nvPr/>
          </p:nvSpPr>
          <p:spPr bwMode="auto">
            <a:xfrm flipH="1">
              <a:off x="5071072" y="3089538"/>
              <a:ext cx="38195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103"/>
            <p:cNvSpPr>
              <a:spLocks noChangeShapeType="1"/>
            </p:cNvSpPr>
            <p:nvPr/>
          </p:nvSpPr>
          <p:spPr bwMode="auto">
            <a:xfrm flipH="1">
              <a:off x="5071072" y="2643005"/>
              <a:ext cx="38195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Line 104"/>
            <p:cNvSpPr>
              <a:spLocks noChangeShapeType="1"/>
            </p:cNvSpPr>
            <p:nvPr/>
          </p:nvSpPr>
          <p:spPr bwMode="auto">
            <a:xfrm flipH="1">
              <a:off x="5071072" y="2196473"/>
              <a:ext cx="38195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Line 105"/>
            <p:cNvSpPr>
              <a:spLocks noChangeShapeType="1"/>
            </p:cNvSpPr>
            <p:nvPr/>
          </p:nvSpPr>
          <p:spPr bwMode="auto">
            <a:xfrm flipH="1">
              <a:off x="5071072" y="1748724"/>
              <a:ext cx="38195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Line 106"/>
            <p:cNvSpPr>
              <a:spLocks noChangeShapeType="1"/>
            </p:cNvSpPr>
            <p:nvPr/>
          </p:nvSpPr>
          <p:spPr bwMode="auto">
            <a:xfrm flipH="1">
              <a:off x="5071072" y="1302191"/>
              <a:ext cx="38195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107"/>
            <p:cNvSpPr>
              <a:spLocks noChangeShapeType="1"/>
            </p:cNvSpPr>
            <p:nvPr/>
          </p:nvSpPr>
          <p:spPr bwMode="auto">
            <a:xfrm flipH="1">
              <a:off x="5071072" y="855658"/>
              <a:ext cx="38195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Line 108"/>
            <p:cNvSpPr>
              <a:spLocks noChangeShapeType="1"/>
            </p:cNvSpPr>
            <p:nvPr/>
          </p:nvSpPr>
          <p:spPr bwMode="auto">
            <a:xfrm flipH="1">
              <a:off x="5071072" y="406692"/>
              <a:ext cx="38195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109"/>
            <p:cNvSpPr>
              <a:spLocks noChangeArrowheads="1"/>
            </p:cNvSpPr>
            <p:nvPr/>
          </p:nvSpPr>
          <p:spPr bwMode="auto">
            <a:xfrm>
              <a:off x="4768488" y="3028703"/>
              <a:ext cx="10949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7" name="Rectangle 110"/>
            <p:cNvSpPr>
              <a:spLocks noChangeArrowheads="1"/>
            </p:cNvSpPr>
            <p:nvPr/>
          </p:nvSpPr>
          <p:spPr bwMode="auto">
            <a:xfrm>
              <a:off x="4820263" y="2582170"/>
              <a:ext cx="57716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8" name="Rectangle 111"/>
            <p:cNvSpPr>
              <a:spLocks noChangeArrowheads="1"/>
            </p:cNvSpPr>
            <p:nvPr/>
          </p:nvSpPr>
          <p:spPr bwMode="auto">
            <a:xfrm>
              <a:off x="4787161" y="2135638"/>
              <a:ext cx="90818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9" name="Rectangle 112"/>
            <p:cNvSpPr>
              <a:spLocks noChangeArrowheads="1"/>
            </p:cNvSpPr>
            <p:nvPr/>
          </p:nvSpPr>
          <p:spPr bwMode="auto">
            <a:xfrm>
              <a:off x="4754908" y="1689105"/>
              <a:ext cx="12307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0" name="Rectangle 113"/>
            <p:cNvSpPr>
              <a:spLocks noChangeArrowheads="1"/>
            </p:cNvSpPr>
            <p:nvPr/>
          </p:nvSpPr>
          <p:spPr bwMode="auto">
            <a:xfrm>
              <a:off x="4754908" y="1241355"/>
              <a:ext cx="12307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1" name="Rectangle 114"/>
            <p:cNvSpPr>
              <a:spLocks noChangeArrowheads="1"/>
            </p:cNvSpPr>
            <p:nvPr/>
          </p:nvSpPr>
          <p:spPr bwMode="auto">
            <a:xfrm>
              <a:off x="4754908" y="794823"/>
              <a:ext cx="12307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" name="Rectangle 115"/>
            <p:cNvSpPr>
              <a:spLocks noChangeArrowheads="1"/>
            </p:cNvSpPr>
            <p:nvPr/>
          </p:nvSpPr>
          <p:spPr bwMode="auto">
            <a:xfrm>
              <a:off x="4754908" y="345857"/>
              <a:ext cx="12307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" name="Line 116"/>
            <p:cNvSpPr>
              <a:spLocks noChangeShapeType="1"/>
            </p:cNvSpPr>
            <p:nvPr/>
          </p:nvSpPr>
          <p:spPr bwMode="auto">
            <a:xfrm>
              <a:off x="5098233" y="3089538"/>
              <a:ext cx="3393352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Line 117"/>
            <p:cNvSpPr>
              <a:spLocks noChangeShapeType="1"/>
            </p:cNvSpPr>
            <p:nvPr/>
          </p:nvSpPr>
          <p:spPr bwMode="auto">
            <a:xfrm>
              <a:off x="5098233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118"/>
            <p:cNvSpPr>
              <a:spLocks noChangeShapeType="1"/>
            </p:cNvSpPr>
            <p:nvPr/>
          </p:nvSpPr>
          <p:spPr bwMode="auto">
            <a:xfrm>
              <a:off x="5379173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119"/>
            <p:cNvSpPr>
              <a:spLocks noChangeShapeType="1"/>
            </p:cNvSpPr>
            <p:nvPr/>
          </p:nvSpPr>
          <p:spPr bwMode="auto">
            <a:xfrm>
              <a:off x="5661811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120"/>
            <p:cNvSpPr>
              <a:spLocks noChangeShapeType="1"/>
            </p:cNvSpPr>
            <p:nvPr/>
          </p:nvSpPr>
          <p:spPr bwMode="auto">
            <a:xfrm>
              <a:off x="5945298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121"/>
            <p:cNvSpPr>
              <a:spLocks noChangeShapeType="1"/>
            </p:cNvSpPr>
            <p:nvPr/>
          </p:nvSpPr>
          <p:spPr bwMode="auto">
            <a:xfrm>
              <a:off x="6227936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Line 122"/>
            <p:cNvSpPr>
              <a:spLocks noChangeShapeType="1"/>
            </p:cNvSpPr>
            <p:nvPr/>
          </p:nvSpPr>
          <p:spPr bwMode="auto">
            <a:xfrm>
              <a:off x="6511422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123"/>
            <p:cNvSpPr>
              <a:spLocks noChangeShapeType="1"/>
            </p:cNvSpPr>
            <p:nvPr/>
          </p:nvSpPr>
          <p:spPr bwMode="auto">
            <a:xfrm>
              <a:off x="6794060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124"/>
            <p:cNvSpPr>
              <a:spLocks noChangeShapeType="1"/>
            </p:cNvSpPr>
            <p:nvPr/>
          </p:nvSpPr>
          <p:spPr bwMode="auto">
            <a:xfrm>
              <a:off x="7075001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Line 125"/>
            <p:cNvSpPr>
              <a:spLocks noChangeShapeType="1"/>
            </p:cNvSpPr>
            <p:nvPr/>
          </p:nvSpPr>
          <p:spPr bwMode="auto">
            <a:xfrm>
              <a:off x="7358487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Line 126"/>
            <p:cNvSpPr>
              <a:spLocks noChangeShapeType="1"/>
            </p:cNvSpPr>
            <p:nvPr/>
          </p:nvSpPr>
          <p:spPr bwMode="auto">
            <a:xfrm>
              <a:off x="7641125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Line 127"/>
            <p:cNvSpPr>
              <a:spLocks noChangeShapeType="1"/>
            </p:cNvSpPr>
            <p:nvPr/>
          </p:nvSpPr>
          <p:spPr bwMode="auto">
            <a:xfrm>
              <a:off x="7923763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128"/>
            <p:cNvSpPr>
              <a:spLocks noChangeShapeType="1"/>
            </p:cNvSpPr>
            <p:nvPr/>
          </p:nvSpPr>
          <p:spPr bwMode="auto">
            <a:xfrm>
              <a:off x="8207250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129"/>
            <p:cNvSpPr>
              <a:spLocks noChangeShapeType="1"/>
            </p:cNvSpPr>
            <p:nvPr/>
          </p:nvSpPr>
          <p:spPr bwMode="auto">
            <a:xfrm>
              <a:off x="8489887" y="3084671"/>
              <a:ext cx="849" cy="219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130"/>
            <p:cNvSpPr>
              <a:spLocks noChangeShapeType="1"/>
            </p:cNvSpPr>
            <p:nvPr/>
          </p:nvSpPr>
          <p:spPr bwMode="auto">
            <a:xfrm>
              <a:off x="5098233" y="3073721"/>
              <a:ext cx="849" cy="54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131"/>
            <p:cNvSpPr>
              <a:spLocks noChangeShapeType="1"/>
            </p:cNvSpPr>
            <p:nvPr/>
          </p:nvSpPr>
          <p:spPr bwMode="auto">
            <a:xfrm>
              <a:off x="5661811" y="3073721"/>
              <a:ext cx="849" cy="54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132"/>
            <p:cNvSpPr>
              <a:spLocks noChangeShapeType="1"/>
            </p:cNvSpPr>
            <p:nvPr/>
          </p:nvSpPr>
          <p:spPr bwMode="auto">
            <a:xfrm>
              <a:off x="6227936" y="3073721"/>
              <a:ext cx="849" cy="54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133"/>
            <p:cNvSpPr>
              <a:spLocks noChangeShapeType="1"/>
            </p:cNvSpPr>
            <p:nvPr/>
          </p:nvSpPr>
          <p:spPr bwMode="auto">
            <a:xfrm>
              <a:off x="6794060" y="3073721"/>
              <a:ext cx="849" cy="54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134"/>
            <p:cNvSpPr>
              <a:spLocks noChangeShapeType="1"/>
            </p:cNvSpPr>
            <p:nvPr/>
          </p:nvSpPr>
          <p:spPr bwMode="auto">
            <a:xfrm>
              <a:off x="7360185" y="3073721"/>
              <a:ext cx="849" cy="54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135"/>
            <p:cNvSpPr>
              <a:spLocks noChangeShapeType="1"/>
            </p:cNvSpPr>
            <p:nvPr/>
          </p:nvSpPr>
          <p:spPr bwMode="auto">
            <a:xfrm>
              <a:off x="7926309" y="3073721"/>
              <a:ext cx="849" cy="54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136"/>
            <p:cNvSpPr>
              <a:spLocks noChangeShapeType="1"/>
            </p:cNvSpPr>
            <p:nvPr/>
          </p:nvSpPr>
          <p:spPr bwMode="auto">
            <a:xfrm>
              <a:off x="8491585" y="3073721"/>
              <a:ext cx="849" cy="54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37"/>
            <p:cNvSpPr>
              <a:spLocks noChangeArrowheads="1"/>
            </p:cNvSpPr>
            <p:nvPr/>
          </p:nvSpPr>
          <p:spPr bwMode="auto">
            <a:xfrm>
              <a:off x="4981437" y="3156456"/>
              <a:ext cx="10949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5" name="Rectangle 138"/>
            <p:cNvSpPr>
              <a:spLocks noChangeArrowheads="1"/>
            </p:cNvSpPr>
            <p:nvPr/>
          </p:nvSpPr>
          <p:spPr bwMode="auto">
            <a:xfrm>
              <a:off x="5617471" y="3156456"/>
              <a:ext cx="57715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6" name="Rectangle 139"/>
            <p:cNvSpPr>
              <a:spLocks noChangeArrowheads="1"/>
            </p:cNvSpPr>
            <p:nvPr/>
          </p:nvSpPr>
          <p:spPr bwMode="auto">
            <a:xfrm>
              <a:off x="6140696" y="3156456"/>
              <a:ext cx="90818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7" name="Rectangle 140"/>
            <p:cNvSpPr>
              <a:spLocks noChangeArrowheads="1"/>
            </p:cNvSpPr>
            <p:nvPr/>
          </p:nvSpPr>
          <p:spPr bwMode="auto">
            <a:xfrm>
              <a:off x="6655714" y="3156456"/>
              <a:ext cx="12307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8" name="Rectangle 141"/>
            <p:cNvSpPr>
              <a:spLocks noChangeArrowheads="1"/>
            </p:cNvSpPr>
            <p:nvPr/>
          </p:nvSpPr>
          <p:spPr bwMode="auto">
            <a:xfrm>
              <a:off x="7221839" y="3156456"/>
              <a:ext cx="12307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9" name="Rectangle 142"/>
            <p:cNvSpPr>
              <a:spLocks noChangeArrowheads="1"/>
            </p:cNvSpPr>
            <p:nvPr/>
          </p:nvSpPr>
          <p:spPr bwMode="auto">
            <a:xfrm>
              <a:off x="7787963" y="3156456"/>
              <a:ext cx="12307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0" name="Rectangle 143"/>
            <p:cNvSpPr>
              <a:spLocks noChangeArrowheads="1"/>
            </p:cNvSpPr>
            <p:nvPr/>
          </p:nvSpPr>
          <p:spPr bwMode="auto">
            <a:xfrm>
              <a:off x="8354089" y="3156456"/>
              <a:ext cx="123071" cy="11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1" name="Freeform 154"/>
            <p:cNvSpPr>
              <a:spLocks/>
            </p:cNvSpPr>
            <p:nvPr/>
          </p:nvSpPr>
          <p:spPr bwMode="auto">
            <a:xfrm>
              <a:off x="5130486" y="707220"/>
              <a:ext cx="3350065" cy="2092741"/>
            </a:xfrm>
            <a:custGeom>
              <a:avLst/>
              <a:gdLst/>
              <a:ahLst/>
              <a:cxnLst>
                <a:cxn ang="0">
                  <a:pos x="55" y="1586"/>
                </a:cxn>
                <a:cxn ang="0">
                  <a:pos x="121" y="1584"/>
                </a:cxn>
                <a:cxn ang="0">
                  <a:pos x="186" y="1586"/>
                </a:cxn>
                <a:cxn ang="0">
                  <a:pos x="254" y="1589"/>
                </a:cxn>
                <a:cxn ang="0">
                  <a:pos x="320" y="1591"/>
                </a:cxn>
                <a:cxn ang="0">
                  <a:pos x="388" y="1591"/>
                </a:cxn>
                <a:cxn ang="0">
                  <a:pos x="454" y="1591"/>
                </a:cxn>
                <a:cxn ang="0">
                  <a:pos x="520" y="1591"/>
                </a:cxn>
                <a:cxn ang="0">
                  <a:pos x="588" y="1589"/>
                </a:cxn>
                <a:cxn ang="0">
                  <a:pos x="654" y="1632"/>
                </a:cxn>
                <a:cxn ang="0">
                  <a:pos x="719" y="1283"/>
                </a:cxn>
                <a:cxn ang="0">
                  <a:pos x="787" y="1070"/>
                </a:cxn>
                <a:cxn ang="0">
                  <a:pos x="853" y="906"/>
                </a:cxn>
                <a:cxn ang="0">
                  <a:pos x="921" y="779"/>
                </a:cxn>
                <a:cxn ang="0">
                  <a:pos x="987" y="677"/>
                </a:cxn>
                <a:cxn ang="0">
                  <a:pos x="1053" y="591"/>
                </a:cxn>
                <a:cxn ang="0">
                  <a:pos x="1121" y="523"/>
                </a:cxn>
                <a:cxn ang="0">
                  <a:pos x="1187" y="464"/>
                </a:cxn>
                <a:cxn ang="0">
                  <a:pos x="1255" y="417"/>
                </a:cxn>
                <a:cxn ang="0">
                  <a:pos x="1320" y="374"/>
                </a:cxn>
                <a:cxn ang="0">
                  <a:pos x="1386" y="335"/>
                </a:cxn>
                <a:cxn ang="0">
                  <a:pos x="1454" y="299"/>
                </a:cxn>
                <a:cxn ang="0">
                  <a:pos x="1520" y="269"/>
                </a:cxn>
                <a:cxn ang="0">
                  <a:pos x="1586" y="244"/>
                </a:cxn>
                <a:cxn ang="0">
                  <a:pos x="1654" y="220"/>
                </a:cxn>
                <a:cxn ang="0">
                  <a:pos x="1720" y="204"/>
                </a:cxn>
                <a:cxn ang="0">
                  <a:pos x="1788" y="183"/>
                </a:cxn>
                <a:cxn ang="0">
                  <a:pos x="1853" y="165"/>
                </a:cxn>
                <a:cxn ang="0">
                  <a:pos x="1919" y="147"/>
                </a:cxn>
                <a:cxn ang="0">
                  <a:pos x="1987" y="136"/>
                </a:cxn>
                <a:cxn ang="0">
                  <a:pos x="2053" y="124"/>
                </a:cxn>
                <a:cxn ang="0">
                  <a:pos x="2121" y="111"/>
                </a:cxn>
                <a:cxn ang="0">
                  <a:pos x="2187" y="99"/>
                </a:cxn>
                <a:cxn ang="0">
                  <a:pos x="2253" y="90"/>
                </a:cxn>
                <a:cxn ang="0">
                  <a:pos x="2321" y="81"/>
                </a:cxn>
                <a:cxn ang="0">
                  <a:pos x="2386" y="77"/>
                </a:cxn>
                <a:cxn ang="0">
                  <a:pos x="2452" y="68"/>
                </a:cxn>
                <a:cxn ang="0">
                  <a:pos x="2520" y="59"/>
                </a:cxn>
                <a:cxn ang="0">
                  <a:pos x="2586" y="70"/>
                </a:cxn>
                <a:cxn ang="0">
                  <a:pos x="2654" y="16"/>
                </a:cxn>
                <a:cxn ang="0">
                  <a:pos x="2720" y="34"/>
                </a:cxn>
                <a:cxn ang="0">
                  <a:pos x="2786" y="47"/>
                </a:cxn>
                <a:cxn ang="0">
                  <a:pos x="2854" y="59"/>
                </a:cxn>
                <a:cxn ang="0">
                  <a:pos x="2919" y="63"/>
                </a:cxn>
                <a:cxn ang="0">
                  <a:pos x="2987" y="84"/>
                </a:cxn>
                <a:cxn ang="0">
                  <a:pos x="3053" y="97"/>
                </a:cxn>
                <a:cxn ang="0">
                  <a:pos x="3119" y="86"/>
                </a:cxn>
                <a:cxn ang="0">
                  <a:pos x="3187" y="88"/>
                </a:cxn>
                <a:cxn ang="0">
                  <a:pos x="3253" y="99"/>
                </a:cxn>
                <a:cxn ang="0">
                  <a:pos x="3319" y="106"/>
                </a:cxn>
                <a:cxn ang="0">
                  <a:pos x="3387" y="113"/>
                </a:cxn>
                <a:cxn ang="0">
                  <a:pos x="3452" y="118"/>
                </a:cxn>
                <a:cxn ang="0">
                  <a:pos x="3520" y="120"/>
                </a:cxn>
                <a:cxn ang="0">
                  <a:pos x="3586" y="122"/>
                </a:cxn>
                <a:cxn ang="0">
                  <a:pos x="3652" y="127"/>
                </a:cxn>
                <a:cxn ang="0">
                  <a:pos x="3720" y="133"/>
                </a:cxn>
                <a:cxn ang="0">
                  <a:pos x="3786" y="136"/>
                </a:cxn>
                <a:cxn ang="0">
                  <a:pos x="3852" y="138"/>
                </a:cxn>
                <a:cxn ang="0">
                  <a:pos x="3920" y="142"/>
                </a:cxn>
              </a:cxnLst>
              <a:rect l="0" t="0" r="r" b="b"/>
              <a:pathLst>
                <a:path w="3947" h="1720">
                  <a:moveTo>
                    <a:pt x="0" y="1584"/>
                  </a:moveTo>
                  <a:lnTo>
                    <a:pt x="14" y="1584"/>
                  </a:lnTo>
                  <a:lnTo>
                    <a:pt x="28" y="1584"/>
                  </a:lnTo>
                  <a:lnTo>
                    <a:pt x="41" y="1586"/>
                  </a:lnTo>
                  <a:lnTo>
                    <a:pt x="55" y="1586"/>
                  </a:lnTo>
                  <a:lnTo>
                    <a:pt x="68" y="1586"/>
                  </a:lnTo>
                  <a:lnTo>
                    <a:pt x="80" y="1586"/>
                  </a:lnTo>
                  <a:lnTo>
                    <a:pt x="93" y="1586"/>
                  </a:lnTo>
                  <a:lnTo>
                    <a:pt x="107" y="1586"/>
                  </a:lnTo>
                  <a:lnTo>
                    <a:pt x="121" y="1584"/>
                  </a:lnTo>
                  <a:lnTo>
                    <a:pt x="134" y="1586"/>
                  </a:lnTo>
                  <a:lnTo>
                    <a:pt x="148" y="1589"/>
                  </a:lnTo>
                  <a:lnTo>
                    <a:pt x="161" y="1586"/>
                  </a:lnTo>
                  <a:lnTo>
                    <a:pt x="175" y="1586"/>
                  </a:lnTo>
                  <a:lnTo>
                    <a:pt x="186" y="1586"/>
                  </a:lnTo>
                  <a:lnTo>
                    <a:pt x="200" y="1589"/>
                  </a:lnTo>
                  <a:lnTo>
                    <a:pt x="214" y="1586"/>
                  </a:lnTo>
                  <a:lnTo>
                    <a:pt x="227" y="1589"/>
                  </a:lnTo>
                  <a:lnTo>
                    <a:pt x="241" y="1589"/>
                  </a:lnTo>
                  <a:lnTo>
                    <a:pt x="254" y="1589"/>
                  </a:lnTo>
                  <a:lnTo>
                    <a:pt x="268" y="1591"/>
                  </a:lnTo>
                  <a:lnTo>
                    <a:pt x="282" y="1589"/>
                  </a:lnTo>
                  <a:lnTo>
                    <a:pt x="293" y="1589"/>
                  </a:lnTo>
                  <a:lnTo>
                    <a:pt x="307" y="1591"/>
                  </a:lnTo>
                  <a:lnTo>
                    <a:pt x="320" y="1591"/>
                  </a:lnTo>
                  <a:lnTo>
                    <a:pt x="334" y="1589"/>
                  </a:lnTo>
                  <a:lnTo>
                    <a:pt x="347" y="1589"/>
                  </a:lnTo>
                  <a:lnTo>
                    <a:pt x="361" y="1591"/>
                  </a:lnTo>
                  <a:lnTo>
                    <a:pt x="375" y="1591"/>
                  </a:lnTo>
                  <a:lnTo>
                    <a:pt x="388" y="1591"/>
                  </a:lnTo>
                  <a:lnTo>
                    <a:pt x="400" y="1591"/>
                  </a:lnTo>
                  <a:lnTo>
                    <a:pt x="413" y="1591"/>
                  </a:lnTo>
                  <a:lnTo>
                    <a:pt x="427" y="1591"/>
                  </a:lnTo>
                  <a:lnTo>
                    <a:pt x="440" y="1591"/>
                  </a:lnTo>
                  <a:lnTo>
                    <a:pt x="454" y="1591"/>
                  </a:lnTo>
                  <a:lnTo>
                    <a:pt x="468" y="1591"/>
                  </a:lnTo>
                  <a:lnTo>
                    <a:pt x="481" y="1591"/>
                  </a:lnTo>
                  <a:lnTo>
                    <a:pt x="495" y="1591"/>
                  </a:lnTo>
                  <a:lnTo>
                    <a:pt x="506" y="1591"/>
                  </a:lnTo>
                  <a:lnTo>
                    <a:pt x="520" y="1591"/>
                  </a:lnTo>
                  <a:lnTo>
                    <a:pt x="533" y="1591"/>
                  </a:lnTo>
                  <a:lnTo>
                    <a:pt x="547" y="1593"/>
                  </a:lnTo>
                  <a:lnTo>
                    <a:pt x="561" y="1589"/>
                  </a:lnTo>
                  <a:lnTo>
                    <a:pt x="574" y="1582"/>
                  </a:lnTo>
                  <a:lnTo>
                    <a:pt x="588" y="1589"/>
                  </a:lnTo>
                  <a:lnTo>
                    <a:pt x="601" y="1595"/>
                  </a:lnTo>
                  <a:lnTo>
                    <a:pt x="613" y="1602"/>
                  </a:lnTo>
                  <a:lnTo>
                    <a:pt x="626" y="1582"/>
                  </a:lnTo>
                  <a:lnTo>
                    <a:pt x="640" y="1720"/>
                  </a:lnTo>
                  <a:lnTo>
                    <a:pt x="654" y="1632"/>
                  </a:lnTo>
                  <a:lnTo>
                    <a:pt x="667" y="1521"/>
                  </a:lnTo>
                  <a:lnTo>
                    <a:pt x="681" y="1441"/>
                  </a:lnTo>
                  <a:lnTo>
                    <a:pt x="694" y="1382"/>
                  </a:lnTo>
                  <a:lnTo>
                    <a:pt x="708" y="1330"/>
                  </a:lnTo>
                  <a:lnTo>
                    <a:pt x="719" y="1283"/>
                  </a:lnTo>
                  <a:lnTo>
                    <a:pt x="733" y="1235"/>
                  </a:lnTo>
                  <a:lnTo>
                    <a:pt x="747" y="1190"/>
                  </a:lnTo>
                  <a:lnTo>
                    <a:pt x="760" y="1149"/>
                  </a:lnTo>
                  <a:lnTo>
                    <a:pt x="774" y="1110"/>
                  </a:lnTo>
                  <a:lnTo>
                    <a:pt x="787" y="1070"/>
                  </a:lnTo>
                  <a:lnTo>
                    <a:pt x="801" y="1033"/>
                  </a:lnTo>
                  <a:lnTo>
                    <a:pt x="815" y="999"/>
                  </a:lnTo>
                  <a:lnTo>
                    <a:pt x="826" y="965"/>
                  </a:lnTo>
                  <a:lnTo>
                    <a:pt x="840" y="934"/>
                  </a:lnTo>
                  <a:lnTo>
                    <a:pt x="853" y="906"/>
                  </a:lnTo>
                  <a:lnTo>
                    <a:pt x="867" y="879"/>
                  </a:lnTo>
                  <a:lnTo>
                    <a:pt x="880" y="854"/>
                  </a:lnTo>
                  <a:lnTo>
                    <a:pt x="894" y="829"/>
                  </a:lnTo>
                  <a:lnTo>
                    <a:pt x="908" y="804"/>
                  </a:lnTo>
                  <a:lnTo>
                    <a:pt x="921" y="779"/>
                  </a:lnTo>
                  <a:lnTo>
                    <a:pt x="933" y="761"/>
                  </a:lnTo>
                  <a:lnTo>
                    <a:pt x="946" y="736"/>
                  </a:lnTo>
                  <a:lnTo>
                    <a:pt x="960" y="716"/>
                  </a:lnTo>
                  <a:lnTo>
                    <a:pt x="973" y="696"/>
                  </a:lnTo>
                  <a:lnTo>
                    <a:pt x="987" y="677"/>
                  </a:lnTo>
                  <a:lnTo>
                    <a:pt x="1001" y="662"/>
                  </a:lnTo>
                  <a:lnTo>
                    <a:pt x="1014" y="641"/>
                  </a:lnTo>
                  <a:lnTo>
                    <a:pt x="1028" y="625"/>
                  </a:lnTo>
                  <a:lnTo>
                    <a:pt x="1041" y="607"/>
                  </a:lnTo>
                  <a:lnTo>
                    <a:pt x="1053" y="591"/>
                  </a:lnTo>
                  <a:lnTo>
                    <a:pt x="1066" y="578"/>
                  </a:lnTo>
                  <a:lnTo>
                    <a:pt x="1080" y="564"/>
                  </a:lnTo>
                  <a:lnTo>
                    <a:pt x="1094" y="550"/>
                  </a:lnTo>
                  <a:lnTo>
                    <a:pt x="1107" y="537"/>
                  </a:lnTo>
                  <a:lnTo>
                    <a:pt x="1121" y="523"/>
                  </a:lnTo>
                  <a:lnTo>
                    <a:pt x="1134" y="510"/>
                  </a:lnTo>
                  <a:lnTo>
                    <a:pt x="1148" y="498"/>
                  </a:lnTo>
                  <a:lnTo>
                    <a:pt x="1159" y="487"/>
                  </a:lnTo>
                  <a:lnTo>
                    <a:pt x="1173" y="476"/>
                  </a:lnTo>
                  <a:lnTo>
                    <a:pt x="1187" y="464"/>
                  </a:lnTo>
                  <a:lnTo>
                    <a:pt x="1200" y="455"/>
                  </a:lnTo>
                  <a:lnTo>
                    <a:pt x="1214" y="442"/>
                  </a:lnTo>
                  <a:lnTo>
                    <a:pt x="1227" y="435"/>
                  </a:lnTo>
                  <a:lnTo>
                    <a:pt x="1241" y="424"/>
                  </a:lnTo>
                  <a:lnTo>
                    <a:pt x="1255" y="417"/>
                  </a:lnTo>
                  <a:lnTo>
                    <a:pt x="1266" y="405"/>
                  </a:lnTo>
                  <a:lnTo>
                    <a:pt x="1280" y="396"/>
                  </a:lnTo>
                  <a:lnTo>
                    <a:pt x="1293" y="387"/>
                  </a:lnTo>
                  <a:lnTo>
                    <a:pt x="1307" y="380"/>
                  </a:lnTo>
                  <a:lnTo>
                    <a:pt x="1320" y="374"/>
                  </a:lnTo>
                  <a:lnTo>
                    <a:pt x="1334" y="362"/>
                  </a:lnTo>
                  <a:lnTo>
                    <a:pt x="1348" y="356"/>
                  </a:lnTo>
                  <a:lnTo>
                    <a:pt x="1361" y="346"/>
                  </a:lnTo>
                  <a:lnTo>
                    <a:pt x="1373" y="340"/>
                  </a:lnTo>
                  <a:lnTo>
                    <a:pt x="1386" y="335"/>
                  </a:lnTo>
                  <a:lnTo>
                    <a:pt x="1400" y="326"/>
                  </a:lnTo>
                  <a:lnTo>
                    <a:pt x="1413" y="319"/>
                  </a:lnTo>
                  <a:lnTo>
                    <a:pt x="1427" y="312"/>
                  </a:lnTo>
                  <a:lnTo>
                    <a:pt x="1441" y="306"/>
                  </a:lnTo>
                  <a:lnTo>
                    <a:pt x="1454" y="299"/>
                  </a:lnTo>
                  <a:lnTo>
                    <a:pt x="1468" y="292"/>
                  </a:lnTo>
                  <a:lnTo>
                    <a:pt x="1479" y="288"/>
                  </a:lnTo>
                  <a:lnTo>
                    <a:pt x="1493" y="281"/>
                  </a:lnTo>
                  <a:lnTo>
                    <a:pt x="1506" y="276"/>
                  </a:lnTo>
                  <a:lnTo>
                    <a:pt x="1520" y="269"/>
                  </a:lnTo>
                  <a:lnTo>
                    <a:pt x="1534" y="265"/>
                  </a:lnTo>
                  <a:lnTo>
                    <a:pt x="1547" y="260"/>
                  </a:lnTo>
                  <a:lnTo>
                    <a:pt x="1561" y="256"/>
                  </a:lnTo>
                  <a:lnTo>
                    <a:pt x="1574" y="249"/>
                  </a:lnTo>
                  <a:lnTo>
                    <a:pt x="1586" y="244"/>
                  </a:lnTo>
                  <a:lnTo>
                    <a:pt x="1599" y="240"/>
                  </a:lnTo>
                  <a:lnTo>
                    <a:pt x="1613" y="233"/>
                  </a:lnTo>
                  <a:lnTo>
                    <a:pt x="1627" y="231"/>
                  </a:lnTo>
                  <a:lnTo>
                    <a:pt x="1640" y="224"/>
                  </a:lnTo>
                  <a:lnTo>
                    <a:pt x="1654" y="220"/>
                  </a:lnTo>
                  <a:lnTo>
                    <a:pt x="1667" y="215"/>
                  </a:lnTo>
                  <a:lnTo>
                    <a:pt x="1681" y="213"/>
                  </a:lnTo>
                  <a:lnTo>
                    <a:pt x="1692" y="210"/>
                  </a:lnTo>
                  <a:lnTo>
                    <a:pt x="1706" y="206"/>
                  </a:lnTo>
                  <a:lnTo>
                    <a:pt x="1720" y="204"/>
                  </a:lnTo>
                  <a:lnTo>
                    <a:pt x="1733" y="197"/>
                  </a:lnTo>
                  <a:lnTo>
                    <a:pt x="1747" y="192"/>
                  </a:lnTo>
                  <a:lnTo>
                    <a:pt x="1760" y="190"/>
                  </a:lnTo>
                  <a:lnTo>
                    <a:pt x="1774" y="186"/>
                  </a:lnTo>
                  <a:lnTo>
                    <a:pt x="1788" y="183"/>
                  </a:lnTo>
                  <a:lnTo>
                    <a:pt x="1799" y="181"/>
                  </a:lnTo>
                  <a:lnTo>
                    <a:pt x="1813" y="176"/>
                  </a:lnTo>
                  <a:lnTo>
                    <a:pt x="1826" y="172"/>
                  </a:lnTo>
                  <a:lnTo>
                    <a:pt x="1840" y="172"/>
                  </a:lnTo>
                  <a:lnTo>
                    <a:pt x="1853" y="165"/>
                  </a:lnTo>
                  <a:lnTo>
                    <a:pt x="1867" y="161"/>
                  </a:lnTo>
                  <a:lnTo>
                    <a:pt x="1881" y="158"/>
                  </a:lnTo>
                  <a:lnTo>
                    <a:pt x="1894" y="156"/>
                  </a:lnTo>
                  <a:lnTo>
                    <a:pt x="1906" y="152"/>
                  </a:lnTo>
                  <a:lnTo>
                    <a:pt x="1919" y="147"/>
                  </a:lnTo>
                  <a:lnTo>
                    <a:pt x="1933" y="147"/>
                  </a:lnTo>
                  <a:lnTo>
                    <a:pt x="1946" y="145"/>
                  </a:lnTo>
                  <a:lnTo>
                    <a:pt x="1960" y="142"/>
                  </a:lnTo>
                  <a:lnTo>
                    <a:pt x="1974" y="138"/>
                  </a:lnTo>
                  <a:lnTo>
                    <a:pt x="1987" y="136"/>
                  </a:lnTo>
                  <a:lnTo>
                    <a:pt x="2001" y="133"/>
                  </a:lnTo>
                  <a:lnTo>
                    <a:pt x="2014" y="131"/>
                  </a:lnTo>
                  <a:lnTo>
                    <a:pt x="2026" y="129"/>
                  </a:lnTo>
                  <a:lnTo>
                    <a:pt x="2039" y="127"/>
                  </a:lnTo>
                  <a:lnTo>
                    <a:pt x="2053" y="124"/>
                  </a:lnTo>
                  <a:lnTo>
                    <a:pt x="2067" y="122"/>
                  </a:lnTo>
                  <a:lnTo>
                    <a:pt x="2080" y="120"/>
                  </a:lnTo>
                  <a:lnTo>
                    <a:pt x="2094" y="115"/>
                  </a:lnTo>
                  <a:lnTo>
                    <a:pt x="2107" y="115"/>
                  </a:lnTo>
                  <a:lnTo>
                    <a:pt x="2121" y="111"/>
                  </a:lnTo>
                  <a:lnTo>
                    <a:pt x="2132" y="111"/>
                  </a:lnTo>
                  <a:lnTo>
                    <a:pt x="2146" y="106"/>
                  </a:lnTo>
                  <a:lnTo>
                    <a:pt x="2160" y="104"/>
                  </a:lnTo>
                  <a:lnTo>
                    <a:pt x="2173" y="102"/>
                  </a:lnTo>
                  <a:lnTo>
                    <a:pt x="2187" y="99"/>
                  </a:lnTo>
                  <a:lnTo>
                    <a:pt x="2200" y="99"/>
                  </a:lnTo>
                  <a:lnTo>
                    <a:pt x="2214" y="97"/>
                  </a:lnTo>
                  <a:lnTo>
                    <a:pt x="2228" y="95"/>
                  </a:lnTo>
                  <a:lnTo>
                    <a:pt x="2239" y="93"/>
                  </a:lnTo>
                  <a:lnTo>
                    <a:pt x="2253" y="90"/>
                  </a:lnTo>
                  <a:lnTo>
                    <a:pt x="2266" y="88"/>
                  </a:lnTo>
                  <a:lnTo>
                    <a:pt x="2280" y="88"/>
                  </a:lnTo>
                  <a:lnTo>
                    <a:pt x="2293" y="86"/>
                  </a:lnTo>
                  <a:lnTo>
                    <a:pt x="2307" y="84"/>
                  </a:lnTo>
                  <a:lnTo>
                    <a:pt x="2321" y="81"/>
                  </a:lnTo>
                  <a:lnTo>
                    <a:pt x="2334" y="81"/>
                  </a:lnTo>
                  <a:lnTo>
                    <a:pt x="2346" y="79"/>
                  </a:lnTo>
                  <a:lnTo>
                    <a:pt x="2359" y="77"/>
                  </a:lnTo>
                  <a:lnTo>
                    <a:pt x="2373" y="77"/>
                  </a:lnTo>
                  <a:lnTo>
                    <a:pt x="2386" y="77"/>
                  </a:lnTo>
                  <a:lnTo>
                    <a:pt x="2400" y="72"/>
                  </a:lnTo>
                  <a:lnTo>
                    <a:pt x="2414" y="72"/>
                  </a:lnTo>
                  <a:lnTo>
                    <a:pt x="2427" y="70"/>
                  </a:lnTo>
                  <a:lnTo>
                    <a:pt x="2441" y="70"/>
                  </a:lnTo>
                  <a:lnTo>
                    <a:pt x="2452" y="68"/>
                  </a:lnTo>
                  <a:lnTo>
                    <a:pt x="2466" y="65"/>
                  </a:lnTo>
                  <a:lnTo>
                    <a:pt x="2479" y="63"/>
                  </a:lnTo>
                  <a:lnTo>
                    <a:pt x="2493" y="63"/>
                  </a:lnTo>
                  <a:lnTo>
                    <a:pt x="2507" y="61"/>
                  </a:lnTo>
                  <a:lnTo>
                    <a:pt x="2520" y="59"/>
                  </a:lnTo>
                  <a:lnTo>
                    <a:pt x="2534" y="59"/>
                  </a:lnTo>
                  <a:lnTo>
                    <a:pt x="2547" y="56"/>
                  </a:lnTo>
                  <a:lnTo>
                    <a:pt x="2559" y="56"/>
                  </a:lnTo>
                  <a:lnTo>
                    <a:pt x="2572" y="65"/>
                  </a:lnTo>
                  <a:lnTo>
                    <a:pt x="2586" y="70"/>
                  </a:lnTo>
                  <a:lnTo>
                    <a:pt x="2600" y="95"/>
                  </a:lnTo>
                  <a:lnTo>
                    <a:pt x="2613" y="124"/>
                  </a:lnTo>
                  <a:lnTo>
                    <a:pt x="2627" y="0"/>
                  </a:lnTo>
                  <a:lnTo>
                    <a:pt x="2640" y="2"/>
                  </a:lnTo>
                  <a:lnTo>
                    <a:pt x="2654" y="16"/>
                  </a:lnTo>
                  <a:lnTo>
                    <a:pt x="2665" y="25"/>
                  </a:lnTo>
                  <a:lnTo>
                    <a:pt x="2679" y="29"/>
                  </a:lnTo>
                  <a:lnTo>
                    <a:pt x="2693" y="34"/>
                  </a:lnTo>
                  <a:lnTo>
                    <a:pt x="2706" y="34"/>
                  </a:lnTo>
                  <a:lnTo>
                    <a:pt x="2720" y="34"/>
                  </a:lnTo>
                  <a:lnTo>
                    <a:pt x="2733" y="38"/>
                  </a:lnTo>
                  <a:lnTo>
                    <a:pt x="2747" y="40"/>
                  </a:lnTo>
                  <a:lnTo>
                    <a:pt x="2761" y="45"/>
                  </a:lnTo>
                  <a:lnTo>
                    <a:pt x="2772" y="45"/>
                  </a:lnTo>
                  <a:lnTo>
                    <a:pt x="2786" y="47"/>
                  </a:lnTo>
                  <a:lnTo>
                    <a:pt x="2799" y="47"/>
                  </a:lnTo>
                  <a:lnTo>
                    <a:pt x="2813" y="52"/>
                  </a:lnTo>
                  <a:lnTo>
                    <a:pt x="2826" y="54"/>
                  </a:lnTo>
                  <a:lnTo>
                    <a:pt x="2840" y="56"/>
                  </a:lnTo>
                  <a:lnTo>
                    <a:pt x="2854" y="59"/>
                  </a:lnTo>
                  <a:lnTo>
                    <a:pt x="2867" y="59"/>
                  </a:lnTo>
                  <a:lnTo>
                    <a:pt x="2879" y="61"/>
                  </a:lnTo>
                  <a:lnTo>
                    <a:pt x="2892" y="68"/>
                  </a:lnTo>
                  <a:lnTo>
                    <a:pt x="2906" y="63"/>
                  </a:lnTo>
                  <a:lnTo>
                    <a:pt x="2919" y="63"/>
                  </a:lnTo>
                  <a:lnTo>
                    <a:pt x="2933" y="74"/>
                  </a:lnTo>
                  <a:lnTo>
                    <a:pt x="2947" y="77"/>
                  </a:lnTo>
                  <a:lnTo>
                    <a:pt x="2960" y="79"/>
                  </a:lnTo>
                  <a:lnTo>
                    <a:pt x="2974" y="79"/>
                  </a:lnTo>
                  <a:lnTo>
                    <a:pt x="2987" y="84"/>
                  </a:lnTo>
                  <a:lnTo>
                    <a:pt x="2999" y="84"/>
                  </a:lnTo>
                  <a:lnTo>
                    <a:pt x="3012" y="65"/>
                  </a:lnTo>
                  <a:lnTo>
                    <a:pt x="3026" y="65"/>
                  </a:lnTo>
                  <a:lnTo>
                    <a:pt x="3040" y="84"/>
                  </a:lnTo>
                  <a:lnTo>
                    <a:pt x="3053" y="97"/>
                  </a:lnTo>
                  <a:lnTo>
                    <a:pt x="3067" y="93"/>
                  </a:lnTo>
                  <a:lnTo>
                    <a:pt x="3080" y="81"/>
                  </a:lnTo>
                  <a:lnTo>
                    <a:pt x="3094" y="86"/>
                  </a:lnTo>
                  <a:lnTo>
                    <a:pt x="3105" y="84"/>
                  </a:lnTo>
                  <a:lnTo>
                    <a:pt x="3119" y="86"/>
                  </a:lnTo>
                  <a:lnTo>
                    <a:pt x="3133" y="88"/>
                  </a:lnTo>
                  <a:lnTo>
                    <a:pt x="3146" y="88"/>
                  </a:lnTo>
                  <a:lnTo>
                    <a:pt x="3160" y="90"/>
                  </a:lnTo>
                  <a:lnTo>
                    <a:pt x="3173" y="88"/>
                  </a:lnTo>
                  <a:lnTo>
                    <a:pt x="3187" y="88"/>
                  </a:lnTo>
                  <a:lnTo>
                    <a:pt x="3201" y="90"/>
                  </a:lnTo>
                  <a:lnTo>
                    <a:pt x="3212" y="93"/>
                  </a:lnTo>
                  <a:lnTo>
                    <a:pt x="3226" y="95"/>
                  </a:lnTo>
                  <a:lnTo>
                    <a:pt x="3239" y="95"/>
                  </a:lnTo>
                  <a:lnTo>
                    <a:pt x="3253" y="99"/>
                  </a:lnTo>
                  <a:lnTo>
                    <a:pt x="3266" y="99"/>
                  </a:lnTo>
                  <a:lnTo>
                    <a:pt x="3280" y="102"/>
                  </a:lnTo>
                  <a:lnTo>
                    <a:pt x="3294" y="104"/>
                  </a:lnTo>
                  <a:lnTo>
                    <a:pt x="3307" y="102"/>
                  </a:lnTo>
                  <a:lnTo>
                    <a:pt x="3319" y="106"/>
                  </a:lnTo>
                  <a:lnTo>
                    <a:pt x="3332" y="106"/>
                  </a:lnTo>
                  <a:lnTo>
                    <a:pt x="3346" y="106"/>
                  </a:lnTo>
                  <a:lnTo>
                    <a:pt x="3359" y="106"/>
                  </a:lnTo>
                  <a:lnTo>
                    <a:pt x="3373" y="111"/>
                  </a:lnTo>
                  <a:lnTo>
                    <a:pt x="3387" y="113"/>
                  </a:lnTo>
                  <a:lnTo>
                    <a:pt x="3400" y="108"/>
                  </a:lnTo>
                  <a:lnTo>
                    <a:pt x="3414" y="111"/>
                  </a:lnTo>
                  <a:lnTo>
                    <a:pt x="3425" y="115"/>
                  </a:lnTo>
                  <a:lnTo>
                    <a:pt x="3439" y="118"/>
                  </a:lnTo>
                  <a:lnTo>
                    <a:pt x="3452" y="118"/>
                  </a:lnTo>
                  <a:lnTo>
                    <a:pt x="3466" y="115"/>
                  </a:lnTo>
                  <a:lnTo>
                    <a:pt x="3480" y="120"/>
                  </a:lnTo>
                  <a:lnTo>
                    <a:pt x="3493" y="118"/>
                  </a:lnTo>
                  <a:lnTo>
                    <a:pt x="3507" y="118"/>
                  </a:lnTo>
                  <a:lnTo>
                    <a:pt x="3520" y="120"/>
                  </a:lnTo>
                  <a:lnTo>
                    <a:pt x="3532" y="120"/>
                  </a:lnTo>
                  <a:lnTo>
                    <a:pt x="3545" y="120"/>
                  </a:lnTo>
                  <a:lnTo>
                    <a:pt x="3559" y="122"/>
                  </a:lnTo>
                  <a:lnTo>
                    <a:pt x="3573" y="120"/>
                  </a:lnTo>
                  <a:lnTo>
                    <a:pt x="3586" y="122"/>
                  </a:lnTo>
                  <a:lnTo>
                    <a:pt x="3600" y="122"/>
                  </a:lnTo>
                  <a:lnTo>
                    <a:pt x="3613" y="127"/>
                  </a:lnTo>
                  <a:lnTo>
                    <a:pt x="3627" y="124"/>
                  </a:lnTo>
                  <a:lnTo>
                    <a:pt x="3638" y="124"/>
                  </a:lnTo>
                  <a:lnTo>
                    <a:pt x="3652" y="127"/>
                  </a:lnTo>
                  <a:lnTo>
                    <a:pt x="3666" y="129"/>
                  </a:lnTo>
                  <a:lnTo>
                    <a:pt x="3679" y="129"/>
                  </a:lnTo>
                  <a:lnTo>
                    <a:pt x="3693" y="131"/>
                  </a:lnTo>
                  <a:lnTo>
                    <a:pt x="3706" y="129"/>
                  </a:lnTo>
                  <a:lnTo>
                    <a:pt x="3720" y="133"/>
                  </a:lnTo>
                  <a:lnTo>
                    <a:pt x="3734" y="136"/>
                  </a:lnTo>
                  <a:lnTo>
                    <a:pt x="3745" y="136"/>
                  </a:lnTo>
                  <a:lnTo>
                    <a:pt x="3759" y="136"/>
                  </a:lnTo>
                  <a:lnTo>
                    <a:pt x="3772" y="136"/>
                  </a:lnTo>
                  <a:lnTo>
                    <a:pt x="3786" y="136"/>
                  </a:lnTo>
                  <a:lnTo>
                    <a:pt x="3799" y="136"/>
                  </a:lnTo>
                  <a:lnTo>
                    <a:pt x="3813" y="136"/>
                  </a:lnTo>
                  <a:lnTo>
                    <a:pt x="3827" y="138"/>
                  </a:lnTo>
                  <a:lnTo>
                    <a:pt x="3840" y="140"/>
                  </a:lnTo>
                  <a:lnTo>
                    <a:pt x="3852" y="138"/>
                  </a:lnTo>
                  <a:lnTo>
                    <a:pt x="3865" y="140"/>
                  </a:lnTo>
                  <a:lnTo>
                    <a:pt x="3879" y="140"/>
                  </a:lnTo>
                  <a:lnTo>
                    <a:pt x="3892" y="142"/>
                  </a:lnTo>
                  <a:lnTo>
                    <a:pt x="3906" y="142"/>
                  </a:lnTo>
                  <a:lnTo>
                    <a:pt x="3920" y="142"/>
                  </a:lnTo>
                  <a:lnTo>
                    <a:pt x="3933" y="142"/>
                  </a:lnTo>
                  <a:lnTo>
                    <a:pt x="3947" y="145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55"/>
            <p:cNvSpPr>
              <a:spLocks/>
            </p:cNvSpPr>
            <p:nvPr/>
          </p:nvSpPr>
          <p:spPr bwMode="auto">
            <a:xfrm>
              <a:off x="5107569" y="1768191"/>
              <a:ext cx="3361099" cy="1086522"/>
            </a:xfrm>
            <a:custGeom>
              <a:avLst/>
              <a:gdLst/>
              <a:ahLst/>
              <a:cxnLst>
                <a:cxn ang="0">
                  <a:pos x="55" y="717"/>
                </a:cxn>
                <a:cxn ang="0">
                  <a:pos x="120" y="717"/>
                </a:cxn>
                <a:cxn ang="0">
                  <a:pos x="188" y="717"/>
                </a:cxn>
                <a:cxn ang="0">
                  <a:pos x="254" y="719"/>
                </a:cxn>
                <a:cxn ang="0">
                  <a:pos x="320" y="719"/>
                </a:cxn>
                <a:cxn ang="0">
                  <a:pos x="388" y="721"/>
                </a:cxn>
                <a:cxn ang="0">
                  <a:pos x="454" y="719"/>
                </a:cxn>
                <a:cxn ang="0">
                  <a:pos x="522" y="719"/>
                </a:cxn>
                <a:cxn ang="0">
                  <a:pos x="588" y="719"/>
                </a:cxn>
                <a:cxn ang="0">
                  <a:pos x="653" y="699"/>
                </a:cxn>
                <a:cxn ang="0">
                  <a:pos x="721" y="735"/>
                </a:cxn>
                <a:cxn ang="0">
                  <a:pos x="787" y="687"/>
                </a:cxn>
                <a:cxn ang="0">
                  <a:pos x="853" y="651"/>
                </a:cxn>
                <a:cxn ang="0">
                  <a:pos x="921" y="615"/>
                </a:cxn>
                <a:cxn ang="0">
                  <a:pos x="987" y="581"/>
                </a:cxn>
                <a:cxn ang="0">
                  <a:pos x="1055" y="549"/>
                </a:cxn>
                <a:cxn ang="0">
                  <a:pos x="1121" y="519"/>
                </a:cxn>
                <a:cxn ang="0">
                  <a:pos x="1186" y="490"/>
                </a:cxn>
                <a:cxn ang="0">
                  <a:pos x="1254" y="461"/>
                </a:cxn>
                <a:cxn ang="0">
                  <a:pos x="1320" y="436"/>
                </a:cxn>
                <a:cxn ang="0">
                  <a:pos x="1388" y="408"/>
                </a:cxn>
                <a:cxn ang="0">
                  <a:pos x="1454" y="383"/>
                </a:cxn>
                <a:cxn ang="0">
                  <a:pos x="1520" y="361"/>
                </a:cxn>
                <a:cxn ang="0">
                  <a:pos x="1588" y="338"/>
                </a:cxn>
                <a:cxn ang="0">
                  <a:pos x="1654" y="313"/>
                </a:cxn>
                <a:cxn ang="0">
                  <a:pos x="1719" y="291"/>
                </a:cxn>
                <a:cxn ang="0">
                  <a:pos x="1787" y="270"/>
                </a:cxn>
                <a:cxn ang="0">
                  <a:pos x="1853" y="247"/>
                </a:cxn>
                <a:cxn ang="0">
                  <a:pos x="1921" y="229"/>
                </a:cxn>
                <a:cxn ang="0">
                  <a:pos x="1987" y="211"/>
                </a:cxn>
                <a:cxn ang="0">
                  <a:pos x="2053" y="195"/>
                </a:cxn>
                <a:cxn ang="0">
                  <a:pos x="2121" y="177"/>
                </a:cxn>
                <a:cxn ang="0">
                  <a:pos x="2187" y="159"/>
                </a:cxn>
                <a:cxn ang="0">
                  <a:pos x="2255" y="141"/>
                </a:cxn>
                <a:cxn ang="0">
                  <a:pos x="2320" y="127"/>
                </a:cxn>
                <a:cxn ang="0">
                  <a:pos x="2386" y="111"/>
                </a:cxn>
                <a:cxn ang="0">
                  <a:pos x="2454" y="98"/>
                </a:cxn>
                <a:cxn ang="0">
                  <a:pos x="2520" y="84"/>
                </a:cxn>
                <a:cxn ang="0">
                  <a:pos x="2586" y="68"/>
                </a:cxn>
                <a:cxn ang="0">
                  <a:pos x="2654" y="12"/>
                </a:cxn>
                <a:cxn ang="0">
                  <a:pos x="2720" y="32"/>
                </a:cxn>
                <a:cxn ang="0">
                  <a:pos x="2788" y="34"/>
                </a:cxn>
                <a:cxn ang="0">
                  <a:pos x="2853" y="37"/>
                </a:cxn>
                <a:cxn ang="0">
                  <a:pos x="2919" y="43"/>
                </a:cxn>
                <a:cxn ang="0">
                  <a:pos x="2987" y="50"/>
                </a:cxn>
                <a:cxn ang="0">
                  <a:pos x="3053" y="34"/>
                </a:cxn>
                <a:cxn ang="0">
                  <a:pos x="3121" y="50"/>
                </a:cxn>
                <a:cxn ang="0">
                  <a:pos x="3187" y="50"/>
                </a:cxn>
                <a:cxn ang="0">
                  <a:pos x="3253" y="53"/>
                </a:cxn>
                <a:cxn ang="0">
                  <a:pos x="3321" y="50"/>
                </a:cxn>
                <a:cxn ang="0">
                  <a:pos x="3386" y="53"/>
                </a:cxn>
                <a:cxn ang="0">
                  <a:pos x="3452" y="59"/>
                </a:cxn>
                <a:cxn ang="0">
                  <a:pos x="3520" y="57"/>
                </a:cxn>
                <a:cxn ang="0">
                  <a:pos x="3586" y="59"/>
                </a:cxn>
                <a:cxn ang="0">
                  <a:pos x="3654" y="62"/>
                </a:cxn>
                <a:cxn ang="0">
                  <a:pos x="3720" y="64"/>
                </a:cxn>
                <a:cxn ang="0">
                  <a:pos x="3786" y="64"/>
                </a:cxn>
                <a:cxn ang="0">
                  <a:pos x="3854" y="66"/>
                </a:cxn>
                <a:cxn ang="0">
                  <a:pos x="3919" y="66"/>
                </a:cxn>
              </a:cxnLst>
              <a:rect l="0" t="0" r="r" b="b"/>
              <a:pathLst>
                <a:path w="3960" h="893">
                  <a:moveTo>
                    <a:pt x="0" y="717"/>
                  </a:moveTo>
                  <a:lnTo>
                    <a:pt x="14" y="717"/>
                  </a:lnTo>
                  <a:lnTo>
                    <a:pt x="27" y="717"/>
                  </a:lnTo>
                  <a:lnTo>
                    <a:pt x="41" y="719"/>
                  </a:lnTo>
                  <a:lnTo>
                    <a:pt x="55" y="717"/>
                  </a:lnTo>
                  <a:lnTo>
                    <a:pt x="68" y="719"/>
                  </a:lnTo>
                  <a:lnTo>
                    <a:pt x="82" y="719"/>
                  </a:lnTo>
                  <a:lnTo>
                    <a:pt x="95" y="714"/>
                  </a:lnTo>
                  <a:lnTo>
                    <a:pt x="107" y="717"/>
                  </a:lnTo>
                  <a:lnTo>
                    <a:pt x="120" y="717"/>
                  </a:lnTo>
                  <a:lnTo>
                    <a:pt x="134" y="717"/>
                  </a:lnTo>
                  <a:lnTo>
                    <a:pt x="148" y="719"/>
                  </a:lnTo>
                  <a:lnTo>
                    <a:pt x="161" y="717"/>
                  </a:lnTo>
                  <a:lnTo>
                    <a:pt x="175" y="717"/>
                  </a:lnTo>
                  <a:lnTo>
                    <a:pt x="188" y="717"/>
                  </a:lnTo>
                  <a:lnTo>
                    <a:pt x="202" y="717"/>
                  </a:lnTo>
                  <a:lnTo>
                    <a:pt x="213" y="717"/>
                  </a:lnTo>
                  <a:lnTo>
                    <a:pt x="227" y="719"/>
                  </a:lnTo>
                  <a:lnTo>
                    <a:pt x="241" y="719"/>
                  </a:lnTo>
                  <a:lnTo>
                    <a:pt x="254" y="719"/>
                  </a:lnTo>
                  <a:lnTo>
                    <a:pt x="268" y="719"/>
                  </a:lnTo>
                  <a:lnTo>
                    <a:pt x="281" y="717"/>
                  </a:lnTo>
                  <a:lnTo>
                    <a:pt x="295" y="719"/>
                  </a:lnTo>
                  <a:lnTo>
                    <a:pt x="309" y="719"/>
                  </a:lnTo>
                  <a:lnTo>
                    <a:pt x="320" y="719"/>
                  </a:lnTo>
                  <a:lnTo>
                    <a:pt x="334" y="717"/>
                  </a:lnTo>
                  <a:lnTo>
                    <a:pt x="347" y="719"/>
                  </a:lnTo>
                  <a:lnTo>
                    <a:pt x="361" y="719"/>
                  </a:lnTo>
                  <a:lnTo>
                    <a:pt x="374" y="719"/>
                  </a:lnTo>
                  <a:lnTo>
                    <a:pt x="388" y="721"/>
                  </a:lnTo>
                  <a:lnTo>
                    <a:pt x="402" y="719"/>
                  </a:lnTo>
                  <a:lnTo>
                    <a:pt x="415" y="719"/>
                  </a:lnTo>
                  <a:lnTo>
                    <a:pt x="427" y="721"/>
                  </a:lnTo>
                  <a:lnTo>
                    <a:pt x="440" y="719"/>
                  </a:lnTo>
                  <a:lnTo>
                    <a:pt x="454" y="719"/>
                  </a:lnTo>
                  <a:lnTo>
                    <a:pt x="467" y="721"/>
                  </a:lnTo>
                  <a:lnTo>
                    <a:pt x="481" y="721"/>
                  </a:lnTo>
                  <a:lnTo>
                    <a:pt x="495" y="719"/>
                  </a:lnTo>
                  <a:lnTo>
                    <a:pt x="508" y="719"/>
                  </a:lnTo>
                  <a:lnTo>
                    <a:pt x="522" y="719"/>
                  </a:lnTo>
                  <a:lnTo>
                    <a:pt x="533" y="721"/>
                  </a:lnTo>
                  <a:lnTo>
                    <a:pt x="547" y="719"/>
                  </a:lnTo>
                  <a:lnTo>
                    <a:pt x="560" y="719"/>
                  </a:lnTo>
                  <a:lnTo>
                    <a:pt x="574" y="721"/>
                  </a:lnTo>
                  <a:lnTo>
                    <a:pt x="588" y="719"/>
                  </a:lnTo>
                  <a:lnTo>
                    <a:pt x="601" y="717"/>
                  </a:lnTo>
                  <a:lnTo>
                    <a:pt x="615" y="712"/>
                  </a:lnTo>
                  <a:lnTo>
                    <a:pt x="628" y="717"/>
                  </a:lnTo>
                  <a:lnTo>
                    <a:pt x="640" y="733"/>
                  </a:lnTo>
                  <a:lnTo>
                    <a:pt x="653" y="699"/>
                  </a:lnTo>
                  <a:lnTo>
                    <a:pt x="667" y="893"/>
                  </a:lnTo>
                  <a:lnTo>
                    <a:pt x="681" y="880"/>
                  </a:lnTo>
                  <a:lnTo>
                    <a:pt x="694" y="807"/>
                  </a:lnTo>
                  <a:lnTo>
                    <a:pt x="708" y="760"/>
                  </a:lnTo>
                  <a:lnTo>
                    <a:pt x="721" y="735"/>
                  </a:lnTo>
                  <a:lnTo>
                    <a:pt x="735" y="723"/>
                  </a:lnTo>
                  <a:lnTo>
                    <a:pt x="746" y="710"/>
                  </a:lnTo>
                  <a:lnTo>
                    <a:pt x="760" y="701"/>
                  </a:lnTo>
                  <a:lnTo>
                    <a:pt x="774" y="692"/>
                  </a:lnTo>
                  <a:lnTo>
                    <a:pt x="787" y="687"/>
                  </a:lnTo>
                  <a:lnTo>
                    <a:pt x="801" y="680"/>
                  </a:lnTo>
                  <a:lnTo>
                    <a:pt x="814" y="671"/>
                  </a:lnTo>
                  <a:lnTo>
                    <a:pt x="828" y="662"/>
                  </a:lnTo>
                  <a:lnTo>
                    <a:pt x="842" y="655"/>
                  </a:lnTo>
                  <a:lnTo>
                    <a:pt x="853" y="651"/>
                  </a:lnTo>
                  <a:lnTo>
                    <a:pt x="867" y="642"/>
                  </a:lnTo>
                  <a:lnTo>
                    <a:pt x="880" y="635"/>
                  </a:lnTo>
                  <a:lnTo>
                    <a:pt x="894" y="628"/>
                  </a:lnTo>
                  <a:lnTo>
                    <a:pt x="907" y="621"/>
                  </a:lnTo>
                  <a:lnTo>
                    <a:pt x="921" y="615"/>
                  </a:lnTo>
                  <a:lnTo>
                    <a:pt x="935" y="606"/>
                  </a:lnTo>
                  <a:lnTo>
                    <a:pt x="948" y="599"/>
                  </a:lnTo>
                  <a:lnTo>
                    <a:pt x="960" y="594"/>
                  </a:lnTo>
                  <a:lnTo>
                    <a:pt x="973" y="590"/>
                  </a:lnTo>
                  <a:lnTo>
                    <a:pt x="987" y="581"/>
                  </a:lnTo>
                  <a:lnTo>
                    <a:pt x="1000" y="574"/>
                  </a:lnTo>
                  <a:lnTo>
                    <a:pt x="1014" y="567"/>
                  </a:lnTo>
                  <a:lnTo>
                    <a:pt x="1028" y="560"/>
                  </a:lnTo>
                  <a:lnTo>
                    <a:pt x="1041" y="556"/>
                  </a:lnTo>
                  <a:lnTo>
                    <a:pt x="1055" y="549"/>
                  </a:lnTo>
                  <a:lnTo>
                    <a:pt x="1068" y="544"/>
                  </a:lnTo>
                  <a:lnTo>
                    <a:pt x="1080" y="538"/>
                  </a:lnTo>
                  <a:lnTo>
                    <a:pt x="1093" y="531"/>
                  </a:lnTo>
                  <a:lnTo>
                    <a:pt x="1107" y="524"/>
                  </a:lnTo>
                  <a:lnTo>
                    <a:pt x="1121" y="519"/>
                  </a:lnTo>
                  <a:lnTo>
                    <a:pt x="1134" y="513"/>
                  </a:lnTo>
                  <a:lnTo>
                    <a:pt x="1148" y="508"/>
                  </a:lnTo>
                  <a:lnTo>
                    <a:pt x="1161" y="501"/>
                  </a:lnTo>
                  <a:lnTo>
                    <a:pt x="1175" y="495"/>
                  </a:lnTo>
                  <a:lnTo>
                    <a:pt x="1186" y="490"/>
                  </a:lnTo>
                  <a:lnTo>
                    <a:pt x="1200" y="483"/>
                  </a:lnTo>
                  <a:lnTo>
                    <a:pt x="1214" y="479"/>
                  </a:lnTo>
                  <a:lnTo>
                    <a:pt x="1227" y="472"/>
                  </a:lnTo>
                  <a:lnTo>
                    <a:pt x="1241" y="465"/>
                  </a:lnTo>
                  <a:lnTo>
                    <a:pt x="1254" y="461"/>
                  </a:lnTo>
                  <a:lnTo>
                    <a:pt x="1268" y="458"/>
                  </a:lnTo>
                  <a:lnTo>
                    <a:pt x="1282" y="451"/>
                  </a:lnTo>
                  <a:lnTo>
                    <a:pt x="1293" y="447"/>
                  </a:lnTo>
                  <a:lnTo>
                    <a:pt x="1307" y="442"/>
                  </a:lnTo>
                  <a:lnTo>
                    <a:pt x="1320" y="436"/>
                  </a:lnTo>
                  <a:lnTo>
                    <a:pt x="1334" y="429"/>
                  </a:lnTo>
                  <a:lnTo>
                    <a:pt x="1347" y="424"/>
                  </a:lnTo>
                  <a:lnTo>
                    <a:pt x="1361" y="420"/>
                  </a:lnTo>
                  <a:lnTo>
                    <a:pt x="1375" y="415"/>
                  </a:lnTo>
                  <a:lnTo>
                    <a:pt x="1388" y="408"/>
                  </a:lnTo>
                  <a:lnTo>
                    <a:pt x="1400" y="402"/>
                  </a:lnTo>
                  <a:lnTo>
                    <a:pt x="1413" y="399"/>
                  </a:lnTo>
                  <a:lnTo>
                    <a:pt x="1427" y="393"/>
                  </a:lnTo>
                  <a:lnTo>
                    <a:pt x="1440" y="388"/>
                  </a:lnTo>
                  <a:lnTo>
                    <a:pt x="1454" y="383"/>
                  </a:lnTo>
                  <a:lnTo>
                    <a:pt x="1468" y="379"/>
                  </a:lnTo>
                  <a:lnTo>
                    <a:pt x="1481" y="377"/>
                  </a:lnTo>
                  <a:lnTo>
                    <a:pt x="1495" y="370"/>
                  </a:lnTo>
                  <a:lnTo>
                    <a:pt x="1506" y="363"/>
                  </a:lnTo>
                  <a:lnTo>
                    <a:pt x="1520" y="361"/>
                  </a:lnTo>
                  <a:lnTo>
                    <a:pt x="1533" y="356"/>
                  </a:lnTo>
                  <a:lnTo>
                    <a:pt x="1547" y="349"/>
                  </a:lnTo>
                  <a:lnTo>
                    <a:pt x="1561" y="345"/>
                  </a:lnTo>
                  <a:lnTo>
                    <a:pt x="1574" y="343"/>
                  </a:lnTo>
                  <a:lnTo>
                    <a:pt x="1588" y="338"/>
                  </a:lnTo>
                  <a:lnTo>
                    <a:pt x="1601" y="331"/>
                  </a:lnTo>
                  <a:lnTo>
                    <a:pt x="1613" y="327"/>
                  </a:lnTo>
                  <a:lnTo>
                    <a:pt x="1626" y="322"/>
                  </a:lnTo>
                  <a:lnTo>
                    <a:pt x="1640" y="318"/>
                  </a:lnTo>
                  <a:lnTo>
                    <a:pt x="1654" y="313"/>
                  </a:lnTo>
                  <a:lnTo>
                    <a:pt x="1667" y="309"/>
                  </a:lnTo>
                  <a:lnTo>
                    <a:pt x="1681" y="304"/>
                  </a:lnTo>
                  <a:lnTo>
                    <a:pt x="1694" y="300"/>
                  </a:lnTo>
                  <a:lnTo>
                    <a:pt x="1708" y="295"/>
                  </a:lnTo>
                  <a:lnTo>
                    <a:pt x="1719" y="291"/>
                  </a:lnTo>
                  <a:lnTo>
                    <a:pt x="1733" y="286"/>
                  </a:lnTo>
                  <a:lnTo>
                    <a:pt x="1747" y="284"/>
                  </a:lnTo>
                  <a:lnTo>
                    <a:pt x="1760" y="279"/>
                  </a:lnTo>
                  <a:lnTo>
                    <a:pt x="1774" y="272"/>
                  </a:lnTo>
                  <a:lnTo>
                    <a:pt x="1787" y="270"/>
                  </a:lnTo>
                  <a:lnTo>
                    <a:pt x="1801" y="263"/>
                  </a:lnTo>
                  <a:lnTo>
                    <a:pt x="1815" y="261"/>
                  </a:lnTo>
                  <a:lnTo>
                    <a:pt x="1826" y="254"/>
                  </a:lnTo>
                  <a:lnTo>
                    <a:pt x="1840" y="252"/>
                  </a:lnTo>
                  <a:lnTo>
                    <a:pt x="1853" y="247"/>
                  </a:lnTo>
                  <a:lnTo>
                    <a:pt x="1867" y="245"/>
                  </a:lnTo>
                  <a:lnTo>
                    <a:pt x="1880" y="241"/>
                  </a:lnTo>
                  <a:lnTo>
                    <a:pt x="1894" y="236"/>
                  </a:lnTo>
                  <a:lnTo>
                    <a:pt x="1908" y="234"/>
                  </a:lnTo>
                  <a:lnTo>
                    <a:pt x="1921" y="229"/>
                  </a:lnTo>
                  <a:lnTo>
                    <a:pt x="1933" y="227"/>
                  </a:lnTo>
                  <a:lnTo>
                    <a:pt x="1946" y="220"/>
                  </a:lnTo>
                  <a:lnTo>
                    <a:pt x="1960" y="218"/>
                  </a:lnTo>
                  <a:lnTo>
                    <a:pt x="1973" y="216"/>
                  </a:lnTo>
                  <a:lnTo>
                    <a:pt x="1987" y="211"/>
                  </a:lnTo>
                  <a:lnTo>
                    <a:pt x="2001" y="207"/>
                  </a:lnTo>
                  <a:lnTo>
                    <a:pt x="2014" y="202"/>
                  </a:lnTo>
                  <a:lnTo>
                    <a:pt x="2028" y="200"/>
                  </a:lnTo>
                  <a:lnTo>
                    <a:pt x="2041" y="198"/>
                  </a:lnTo>
                  <a:lnTo>
                    <a:pt x="2053" y="195"/>
                  </a:lnTo>
                  <a:lnTo>
                    <a:pt x="2066" y="189"/>
                  </a:lnTo>
                  <a:lnTo>
                    <a:pt x="2080" y="189"/>
                  </a:lnTo>
                  <a:lnTo>
                    <a:pt x="2094" y="182"/>
                  </a:lnTo>
                  <a:lnTo>
                    <a:pt x="2107" y="179"/>
                  </a:lnTo>
                  <a:lnTo>
                    <a:pt x="2121" y="177"/>
                  </a:lnTo>
                  <a:lnTo>
                    <a:pt x="2134" y="173"/>
                  </a:lnTo>
                  <a:lnTo>
                    <a:pt x="2148" y="168"/>
                  </a:lnTo>
                  <a:lnTo>
                    <a:pt x="2159" y="166"/>
                  </a:lnTo>
                  <a:lnTo>
                    <a:pt x="2173" y="164"/>
                  </a:lnTo>
                  <a:lnTo>
                    <a:pt x="2187" y="159"/>
                  </a:lnTo>
                  <a:lnTo>
                    <a:pt x="2200" y="157"/>
                  </a:lnTo>
                  <a:lnTo>
                    <a:pt x="2214" y="152"/>
                  </a:lnTo>
                  <a:lnTo>
                    <a:pt x="2227" y="148"/>
                  </a:lnTo>
                  <a:lnTo>
                    <a:pt x="2241" y="145"/>
                  </a:lnTo>
                  <a:lnTo>
                    <a:pt x="2255" y="141"/>
                  </a:lnTo>
                  <a:lnTo>
                    <a:pt x="2266" y="141"/>
                  </a:lnTo>
                  <a:lnTo>
                    <a:pt x="2280" y="136"/>
                  </a:lnTo>
                  <a:lnTo>
                    <a:pt x="2293" y="132"/>
                  </a:lnTo>
                  <a:lnTo>
                    <a:pt x="2307" y="130"/>
                  </a:lnTo>
                  <a:lnTo>
                    <a:pt x="2320" y="127"/>
                  </a:lnTo>
                  <a:lnTo>
                    <a:pt x="2334" y="123"/>
                  </a:lnTo>
                  <a:lnTo>
                    <a:pt x="2348" y="121"/>
                  </a:lnTo>
                  <a:lnTo>
                    <a:pt x="2361" y="118"/>
                  </a:lnTo>
                  <a:lnTo>
                    <a:pt x="2373" y="114"/>
                  </a:lnTo>
                  <a:lnTo>
                    <a:pt x="2386" y="111"/>
                  </a:lnTo>
                  <a:lnTo>
                    <a:pt x="2400" y="109"/>
                  </a:lnTo>
                  <a:lnTo>
                    <a:pt x="2413" y="107"/>
                  </a:lnTo>
                  <a:lnTo>
                    <a:pt x="2427" y="105"/>
                  </a:lnTo>
                  <a:lnTo>
                    <a:pt x="2441" y="100"/>
                  </a:lnTo>
                  <a:lnTo>
                    <a:pt x="2454" y="98"/>
                  </a:lnTo>
                  <a:lnTo>
                    <a:pt x="2468" y="93"/>
                  </a:lnTo>
                  <a:lnTo>
                    <a:pt x="2479" y="91"/>
                  </a:lnTo>
                  <a:lnTo>
                    <a:pt x="2493" y="89"/>
                  </a:lnTo>
                  <a:lnTo>
                    <a:pt x="2506" y="87"/>
                  </a:lnTo>
                  <a:lnTo>
                    <a:pt x="2520" y="84"/>
                  </a:lnTo>
                  <a:lnTo>
                    <a:pt x="2534" y="80"/>
                  </a:lnTo>
                  <a:lnTo>
                    <a:pt x="2547" y="75"/>
                  </a:lnTo>
                  <a:lnTo>
                    <a:pt x="2561" y="73"/>
                  </a:lnTo>
                  <a:lnTo>
                    <a:pt x="2574" y="71"/>
                  </a:lnTo>
                  <a:lnTo>
                    <a:pt x="2586" y="68"/>
                  </a:lnTo>
                  <a:lnTo>
                    <a:pt x="2599" y="75"/>
                  </a:lnTo>
                  <a:lnTo>
                    <a:pt x="2613" y="80"/>
                  </a:lnTo>
                  <a:lnTo>
                    <a:pt x="2627" y="77"/>
                  </a:lnTo>
                  <a:lnTo>
                    <a:pt x="2640" y="152"/>
                  </a:lnTo>
                  <a:lnTo>
                    <a:pt x="2654" y="12"/>
                  </a:lnTo>
                  <a:lnTo>
                    <a:pt x="2667" y="0"/>
                  </a:lnTo>
                  <a:lnTo>
                    <a:pt x="2681" y="16"/>
                  </a:lnTo>
                  <a:lnTo>
                    <a:pt x="2692" y="25"/>
                  </a:lnTo>
                  <a:lnTo>
                    <a:pt x="2706" y="30"/>
                  </a:lnTo>
                  <a:lnTo>
                    <a:pt x="2720" y="32"/>
                  </a:lnTo>
                  <a:lnTo>
                    <a:pt x="2733" y="30"/>
                  </a:lnTo>
                  <a:lnTo>
                    <a:pt x="2747" y="28"/>
                  </a:lnTo>
                  <a:lnTo>
                    <a:pt x="2760" y="32"/>
                  </a:lnTo>
                  <a:lnTo>
                    <a:pt x="2774" y="34"/>
                  </a:lnTo>
                  <a:lnTo>
                    <a:pt x="2788" y="34"/>
                  </a:lnTo>
                  <a:lnTo>
                    <a:pt x="2799" y="34"/>
                  </a:lnTo>
                  <a:lnTo>
                    <a:pt x="2813" y="37"/>
                  </a:lnTo>
                  <a:lnTo>
                    <a:pt x="2826" y="37"/>
                  </a:lnTo>
                  <a:lnTo>
                    <a:pt x="2840" y="37"/>
                  </a:lnTo>
                  <a:lnTo>
                    <a:pt x="2853" y="37"/>
                  </a:lnTo>
                  <a:lnTo>
                    <a:pt x="2867" y="39"/>
                  </a:lnTo>
                  <a:lnTo>
                    <a:pt x="2881" y="39"/>
                  </a:lnTo>
                  <a:lnTo>
                    <a:pt x="2894" y="37"/>
                  </a:lnTo>
                  <a:lnTo>
                    <a:pt x="2906" y="39"/>
                  </a:lnTo>
                  <a:lnTo>
                    <a:pt x="2919" y="43"/>
                  </a:lnTo>
                  <a:lnTo>
                    <a:pt x="2933" y="37"/>
                  </a:lnTo>
                  <a:lnTo>
                    <a:pt x="2946" y="37"/>
                  </a:lnTo>
                  <a:lnTo>
                    <a:pt x="2960" y="48"/>
                  </a:lnTo>
                  <a:lnTo>
                    <a:pt x="2974" y="48"/>
                  </a:lnTo>
                  <a:lnTo>
                    <a:pt x="2987" y="50"/>
                  </a:lnTo>
                  <a:lnTo>
                    <a:pt x="3001" y="50"/>
                  </a:lnTo>
                  <a:lnTo>
                    <a:pt x="3014" y="55"/>
                  </a:lnTo>
                  <a:lnTo>
                    <a:pt x="3026" y="55"/>
                  </a:lnTo>
                  <a:lnTo>
                    <a:pt x="3039" y="37"/>
                  </a:lnTo>
                  <a:lnTo>
                    <a:pt x="3053" y="34"/>
                  </a:lnTo>
                  <a:lnTo>
                    <a:pt x="3067" y="48"/>
                  </a:lnTo>
                  <a:lnTo>
                    <a:pt x="3080" y="62"/>
                  </a:lnTo>
                  <a:lnTo>
                    <a:pt x="3094" y="59"/>
                  </a:lnTo>
                  <a:lnTo>
                    <a:pt x="3107" y="50"/>
                  </a:lnTo>
                  <a:lnTo>
                    <a:pt x="3121" y="50"/>
                  </a:lnTo>
                  <a:lnTo>
                    <a:pt x="3132" y="50"/>
                  </a:lnTo>
                  <a:lnTo>
                    <a:pt x="3146" y="48"/>
                  </a:lnTo>
                  <a:lnTo>
                    <a:pt x="3160" y="48"/>
                  </a:lnTo>
                  <a:lnTo>
                    <a:pt x="3173" y="50"/>
                  </a:lnTo>
                  <a:lnTo>
                    <a:pt x="3187" y="50"/>
                  </a:lnTo>
                  <a:lnTo>
                    <a:pt x="3200" y="50"/>
                  </a:lnTo>
                  <a:lnTo>
                    <a:pt x="3214" y="48"/>
                  </a:lnTo>
                  <a:lnTo>
                    <a:pt x="3228" y="50"/>
                  </a:lnTo>
                  <a:lnTo>
                    <a:pt x="3239" y="50"/>
                  </a:lnTo>
                  <a:lnTo>
                    <a:pt x="3253" y="53"/>
                  </a:lnTo>
                  <a:lnTo>
                    <a:pt x="3266" y="53"/>
                  </a:lnTo>
                  <a:lnTo>
                    <a:pt x="3280" y="50"/>
                  </a:lnTo>
                  <a:lnTo>
                    <a:pt x="3293" y="50"/>
                  </a:lnTo>
                  <a:lnTo>
                    <a:pt x="3307" y="53"/>
                  </a:lnTo>
                  <a:lnTo>
                    <a:pt x="3321" y="50"/>
                  </a:lnTo>
                  <a:lnTo>
                    <a:pt x="3334" y="53"/>
                  </a:lnTo>
                  <a:lnTo>
                    <a:pt x="3346" y="55"/>
                  </a:lnTo>
                  <a:lnTo>
                    <a:pt x="3359" y="55"/>
                  </a:lnTo>
                  <a:lnTo>
                    <a:pt x="3373" y="55"/>
                  </a:lnTo>
                  <a:lnTo>
                    <a:pt x="3386" y="53"/>
                  </a:lnTo>
                  <a:lnTo>
                    <a:pt x="3400" y="57"/>
                  </a:lnTo>
                  <a:lnTo>
                    <a:pt x="3414" y="57"/>
                  </a:lnTo>
                  <a:lnTo>
                    <a:pt x="3427" y="55"/>
                  </a:lnTo>
                  <a:lnTo>
                    <a:pt x="3441" y="59"/>
                  </a:lnTo>
                  <a:lnTo>
                    <a:pt x="3452" y="59"/>
                  </a:lnTo>
                  <a:lnTo>
                    <a:pt x="3466" y="57"/>
                  </a:lnTo>
                  <a:lnTo>
                    <a:pt x="3479" y="59"/>
                  </a:lnTo>
                  <a:lnTo>
                    <a:pt x="3493" y="59"/>
                  </a:lnTo>
                  <a:lnTo>
                    <a:pt x="3507" y="62"/>
                  </a:lnTo>
                  <a:lnTo>
                    <a:pt x="3520" y="57"/>
                  </a:lnTo>
                  <a:lnTo>
                    <a:pt x="3534" y="59"/>
                  </a:lnTo>
                  <a:lnTo>
                    <a:pt x="3547" y="59"/>
                  </a:lnTo>
                  <a:lnTo>
                    <a:pt x="3559" y="57"/>
                  </a:lnTo>
                  <a:lnTo>
                    <a:pt x="3572" y="59"/>
                  </a:lnTo>
                  <a:lnTo>
                    <a:pt x="3586" y="59"/>
                  </a:lnTo>
                  <a:lnTo>
                    <a:pt x="3600" y="59"/>
                  </a:lnTo>
                  <a:lnTo>
                    <a:pt x="3613" y="62"/>
                  </a:lnTo>
                  <a:lnTo>
                    <a:pt x="3627" y="59"/>
                  </a:lnTo>
                  <a:lnTo>
                    <a:pt x="3640" y="62"/>
                  </a:lnTo>
                  <a:lnTo>
                    <a:pt x="3654" y="62"/>
                  </a:lnTo>
                  <a:lnTo>
                    <a:pt x="3665" y="62"/>
                  </a:lnTo>
                  <a:lnTo>
                    <a:pt x="3679" y="64"/>
                  </a:lnTo>
                  <a:lnTo>
                    <a:pt x="3693" y="66"/>
                  </a:lnTo>
                  <a:lnTo>
                    <a:pt x="3706" y="64"/>
                  </a:lnTo>
                  <a:lnTo>
                    <a:pt x="3720" y="64"/>
                  </a:lnTo>
                  <a:lnTo>
                    <a:pt x="3733" y="64"/>
                  </a:lnTo>
                  <a:lnTo>
                    <a:pt x="3747" y="64"/>
                  </a:lnTo>
                  <a:lnTo>
                    <a:pt x="3761" y="64"/>
                  </a:lnTo>
                  <a:lnTo>
                    <a:pt x="3772" y="64"/>
                  </a:lnTo>
                  <a:lnTo>
                    <a:pt x="3786" y="64"/>
                  </a:lnTo>
                  <a:lnTo>
                    <a:pt x="3799" y="64"/>
                  </a:lnTo>
                  <a:lnTo>
                    <a:pt x="3813" y="66"/>
                  </a:lnTo>
                  <a:lnTo>
                    <a:pt x="3826" y="64"/>
                  </a:lnTo>
                  <a:lnTo>
                    <a:pt x="3840" y="64"/>
                  </a:lnTo>
                  <a:lnTo>
                    <a:pt x="3854" y="66"/>
                  </a:lnTo>
                  <a:lnTo>
                    <a:pt x="3867" y="64"/>
                  </a:lnTo>
                  <a:lnTo>
                    <a:pt x="3879" y="64"/>
                  </a:lnTo>
                  <a:lnTo>
                    <a:pt x="3892" y="64"/>
                  </a:lnTo>
                  <a:lnTo>
                    <a:pt x="3906" y="66"/>
                  </a:lnTo>
                  <a:lnTo>
                    <a:pt x="3919" y="66"/>
                  </a:lnTo>
                  <a:lnTo>
                    <a:pt x="3933" y="66"/>
                  </a:lnTo>
                  <a:lnTo>
                    <a:pt x="3947" y="66"/>
                  </a:lnTo>
                  <a:lnTo>
                    <a:pt x="3960" y="66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144"/>
            <p:cNvSpPr>
              <a:spLocks noChangeArrowheads="1"/>
            </p:cNvSpPr>
            <p:nvPr/>
          </p:nvSpPr>
          <p:spPr bwMode="auto">
            <a:xfrm>
              <a:off x="8153401" y="602786"/>
              <a:ext cx="408479" cy="233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HJ16</a:t>
              </a:r>
            </a:p>
          </p:txBody>
        </p:sp>
        <p:sp>
          <p:nvSpPr>
            <p:cNvPr id="134" name="Rectangle 146"/>
            <p:cNvSpPr>
              <a:spLocks noChangeArrowheads="1"/>
            </p:cNvSpPr>
            <p:nvPr/>
          </p:nvSpPr>
          <p:spPr bwMode="auto">
            <a:xfrm>
              <a:off x="6867814" y="1511955"/>
              <a:ext cx="1719408" cy="233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HJ16</a:t>
              </a:r>
              <a:r>
                <a:rPr kumimoji="0" lang="en-US" sz="900" b="1" i="0" u="none" strike="noStrike" cap="none" normalizeH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en-US" sz="9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Alexa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 Fluor 488</a:t>
              </a: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3402394" y="267856"/>
            <a:ext cx="2556752" cy="1828800"/>
            <a:chOff x="272561" y="507502"/>
            <a:chExt cx="3465075" cy="2921226"/>
          </a:xfrm>
        </p:grpSpPr>
        <p:grpSp>
          <p:nvGrpSpPr>
            <p:cNvPr id="138" name="Group 196"/>
            <p:cNvGrpSpPr/>
            <p:nvPr/>
          </p:nvGrpSpPr>
          <p:grpSpPr>
            <a:xfrm>
              <a:off x="272561" y="526216"/>
              <a:ext cx="3465075" cy="2902512"/>
              <a:chOff x="272561" y="526216"/>
              <a:chExt cx="3465075" cy="2902512"/>
            </a:xfrm>
          </p:grpSpPr>
          <p:sp>
            <p:nvSpPr>
              <p:cNvPr id="142" name="Line 7"/>
              <p:cNvSpPr>
                <a:spLocks noChangeShapeType="1"/>
              </p:cNvSpPr>
              <p:nvPr/>
            </p:nvSpPr>
            <p:spPr bwMode="auto">
              <a:xfrm flipV="1">
                <a:off x="571456" y="616901"/>
                <a:ext cx="551" cy="26315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Line 8"/>
              <p:cNvSpPr>
                <a:spLocks noChangeShapeType="1"/>
              </p:cNvSpPr>
              <p:nvPr/>
            </p:nvSpPr>
            <p:spPr bwMode="auto">
              <a:xfrm flipH="1">
                <a:off x="563739" y="3248405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Line 9"/>
              <p:cNvSpPr>
                <a:spLocks noChangeShapeType="1"/>
              </p:cNvSpPr>
              <p:nvPr/>
            </p:nvSpPr>
            <p:spPr bwMode="auto">
              <a:xfrm flipH="1">
                <a:off x="563739" y="3084913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Line 10"/>
              <p:cNvSpPr>
                <a:spLocks noChangeShapeType="1"/>
              </p:cNvSpPr>
              <p:nvPr/>
            </p:nvSpPr>
            <p:spPr bwMode="auto">
              <a:xfrm flipH="1">
                <a:off x="563739" y="2921421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Line 11"/>
              <p:cNvSpPr>
                <a:spLocks noChangeShapeType="1"/>
              </p:cNvSpPr>
              <p:nvPr/>
            </p:nvSpPr>
            <p:spPr bwMode="auto">
              <a:xfrm flipH="1">
                <a:off x="563739" y="2757928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12"/>
              <p:cNvSpPr>
                <a:spLocks noChangeShapeType="1"/>
              </p:cNvSpPr>
              <p:nvPr/>
            </p:nvSpPr>
            <p:spPr bwMode="auto">
              <a:xfrm flipH="1">
                <a:off x="563739" y="2592032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Line 13"/>
              <p:cNvSpPr>
                <a:spLocks noChangeShapeType="1"/>
              </p:cNvSpPr>
              <p:nvPr/>
            </p:nvSpPr>
            <p:spPr bwMode="auto">
              <a:xfrm flipH="1">
                <a:off x="563739" y="2428539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Line 14"/>
              <p:cNvSpPr>
                <a:spLocks noChangeShapeType="1"/>
              </p:cNvSpPr>
              <p:nvPr/>
            </p:nvSpPr>
            <p:spPr bwMode="auto">
              <a:xfrm flipH="1">
                <a:off x="563739" y="2263845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15"/>
              <p:cNvSpPr>
                <a:spLocks noChangeShapeType="1"/>
              </p:cNvSpPr>
              <p:nvPr/>
            </p:nvSpPr>
            <p:spPr bwMode="auto">
              <a:xfrm flipH="1">
                <a:off x="563739" y="2097948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Line 16"/>
              <p:cNvSpPr>
                <a:spLocks noChangeShapeType="1"/>
              </p:cNvSpPr>
              <p:nvPr/>
            </p:nvSpPr>
            <p:spPr bwMode="auto">
              <a:xfrm flipH="1">
                <a:off x="563739" y="1934456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Line 17"/>
              <p:cNvSpPr>
                <a:spLocks noChangeShapeType="1"/>
              </p:cNvSpPr>
              <p:nvPr/>
            </p:nvSpPr>
            <p:spPr bwMode="auto">
              <a:xfrm flipH="1">
                <a:off x="563739" y="1770964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18"/>
              <p:cNvSpPr>
                <a:spLocks noChangeShapeType="1"/>
              </p:cNvSpPr>
              <p:nvPr/>
            </p:nvSpPr>
            <p:spPr bwMode="auto">
              <a:xfrm flipH="1">
                <a:off x="563739" y="1605067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Line 19"/>
              <p:cNvSpPr>
                <a:spLocks noChangeShapeType="1"/>
              </p:cNvSpPr>
              <p:nvPr/>
            </p:nvSpPr>
            <p:spPr bwMode="auto">
              <a:xfrm flipH="1">
                <a:off x="563739" y="1440373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Line 20"/>
              <p:cNvSpPr>
                <a:spLocks noChangeShapeType="1"/>
              </p:cNvSpPr>
              <p:nvPr/>
            </p:nvSpPr>
            <p:spPr bwMode="auto">
              <a:xfrm flipH="1">
                <a:off x="563739" y="1276881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21"/>
              <p:cNvSpPr>
                <a:spLocks noChangeShapeType="1"/>
              </p:cNvSpPr>
              <p:nvPr/>
            </p:nvSpPr>
            <p:spPr bwMode="auto">
              <a:xfrm flipH="1">
                <a:off x="563739" y="1110984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Line 22"/>
              <p:cNvSpPr>
                <a:spLocks noChangeShapeType="1"/>
              </p:cNvSpPr>
              <p:nvPr/>
            </p:nvSpPr>
            <p:spPr bwMode="auto">
              <a:xfrm flipH="1">
                <a:off x="563739" y="947492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Line 23"/>
              <p:cNvSpPr>
                <a:spLocks noChangeShapeType="1"/>
              </p:cNvSpPr>
              <p:nvPr/>
            </p:nvSpPr>
            <p:spPr bwMode="auto">
              <a:xfrm flipH="1">
                <a:off x="563739" y="784000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Line 24"/>
              <p:cNvSpPr>
                <a:spLocks noChangeShapeType="1"/>
              </p:cNvSpPr>
              <p:nvPr/>
            </p:nvSpPr>
            <p:spPr bwMode="auto">
              <a:xfrm flipH="1">
                <a:off x="563739" y="616901"/>
                <a:ext cx="9922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Line 25"/>
              <p:cNvSpPr>
                <a:spLocks noChangeShapeType="1"/>
              </p:cNvSpPr>
              <p:nvPr/>
            </p:nvSpPr>
            <p:spPr bwMode="auto">
              <a:xfrm flipH="1">
                <a:off x="553817" y="3248405"/>
                <a:ext cx="24805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26"/>
              <p:cNvSpPr>
                <a:spLocks noChangeShapeType="1"/>
              </p:cNvSpPr>
              <p:nvPr/>
            </p:nvSpPr>
            <p:spPr bwMode="auto">
              <a:xfrm flipH="1">
                <a:off x="553817" y="2921421"/>
                <a:ext cx="24805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Line 27"/>
              <p:cNvSpPr>
                <a:spLocks noChangeShapeType="1"/>
              </p:cNvSpPr>
              <p:nvPr/>
            </p:nvSpPr>
            <p:spPr bwMode="auto">
              <a:xfrm flipH="1">
                <a:off x="553817" y="2592032"/>
                <a:ext cx="24805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Line 28"/>
              <p:cNvSpPr>
                <a:spLocks noChangeShapeType="1"/>
              </p:cNvSpPr>
              <p:nvPr/>
            </p:nvSpPr>
            <p:spPr bwMode="auto">
              <a:xfrm flipH="1">
                <a:off x="553817" y="2263845"/>
                <a:ext cx="24805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29"/>
              <p:cNvSpPr>
                <a:spLocks noChangeShapeType="1"/>
              </p:cNvSpPr>
              <p:nvPr/>
            </p:nvSpPr>
            <p:spPr bwMode="auto">
              <a:xfrm flipH="1">
                <a:off x="553817" y="1934456"/>
                <a:ext cx="24805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Line 30"/>
              <p:cNvSpPr>
                <a:spLocks noChangeShapeType="1"/>
              </p:cNvSpPr>
              <p:nvPr/>
            </p:nvSpPr>
            <p:spPr bwMode="auto">
              <a:xfrm flipH="1">
                <a:off x="553817" y="1605067"/>
                <a:ext cx="24805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Line 31"/>
              <p:cNvSpPr>
                <a:spLocks noChangeShapeType="1"/>
              </p:cNvSpPr>
              <p:nvPr/>
            </p:nvSpPr>
            <p:spPr bwMode="auto">
              <a:xfrm flipH="1">
                <a:off x="553817" y="1276881"/>
                <a:ext cx="24805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Line 32"/>
              <p:cNvSpPr>
                <a:spLocks noChangeShapeType="1"/>
              </p:cNvSpPr>
              <p:nvPr/>
            </p:nvSpPr>
            <p:spPr bwMode="auto">
              <a:xfrm flipH="1">
                <a:off x="553817" y="947492"/>
                <a:ext cx="24805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Line 33"/>
              <p:cNvSpPr>
                <a:spLocks noChangeShapeType="1"/>
              </p:cNvSpPr>
              <p:nvPr/>
            </p:nvSpPr>
            <p:spPr bwMode="auto">
              <a:xfrm flipH="1">
                <a:off x="553817" y="616901"/>
                <a:ext cx="24805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Rectangle 34"/>
              <p:cNvSpPr>
                <a:spLocks noChangeArrowheads="1"/>
              </p:cNvSpPr>
              <p:nvPr/>
            </p:nvSpPr>
            <p:spPr bwMode="auto">
              <a:xfrm>
                <a:off x="318931" y="3140629"/>
                <a:ext cx="71107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-50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0" name="Rectangle 35"/>
              <p:cNvSpPr>
                <a:spLocks noChangeArrowheads="1"/>
              </p:cNvSpPr>
              <p:nvPr/>
            </p:nvSpPr>
            <p:spPr bwMode="auto">
              <a:xfrm>
                <a:off x="440176" y="2861312"/>
                <a:ext cx="37483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1" name="Rectangle 36"/>
              <p:cNvSpPr>
                <a:spLocks noChangeArrowheads="1"/>
              </p:cNvSpPr>
              <p:nvPr/>
            </p:nvSpPr>
            <p:spPr bwMode="auto">
              <a:xfrm>
                <a:off x="368610" y="2500144"/>
                <a:ext cx="58980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2" name="Rectangle 37"/>
              <p:cNvSpPr>
                <a:spLocks noChangeArrowheads="1"/>
              </p:cNvSpPr>
              <p:nvPr/>
            </p:nvSpPr>
            <p:spPr bwMode="auto">
              <a:xfrm>
                <a:off x="272561" y="2173160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3" name="Rectangle 38"/>
              <p:cNvSpPr>
                <a:spLocks noChangeArrowheads="1"/>
              </p:cNvSpPr>
              <p:nvPr/>
            </p:nvSpPr>
            <p:spPr bwMode="auto">
              <a:xfrm>
                <a:off x="272561" y="1842568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4" name="Rectangle 39"/>
              <p:cNvSpPr>
                <a:spLocks noChangeArrowheads="1"/>
              </p:cNvSpPr>
              <p:nvPr/>
            </p:nvSpPr>
            <p:spPr bwMode="auto">
              <a:xfrm>
                <a:off x="272561" y="1513181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200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5" name="Rectangle 40"/>
              <p:cNvSpPr>
                <a:spLocks noChangeArrowheads="1"/>
              </p:cNvSpPr>
              <p:nvPr/>
            </p:nvSpPr>
            <p:spPr bwMode="auto">
              <a:xfrm>
                <a:off x="272561" y="1184992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250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6" name="Rectangle 41"/>
              <p:cNvSpPr>
                <a:spLocks noChangeArrowheads="1"/>
              </p:cNvSpPr>
              <p:nvPr/>
            </p:nvSpPr>
            <p:spPr bwMode="auto">
              <a:xfrm>
                <a:off x="272561" y="855603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300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7" name="Rectangle 42"/>
              <p:cNvSpPr>
                <a:spLocks noChangeArrowheads="1"/>
              </p:cNvSpPr>
              <p:nvPr/>
            </p:nvSpPr>
            <p:spPr bwMode="auto">
              <a:xfrm>
                <a:off x="272561" y="526216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350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8" name="Line 43"/>
              <p:cNvSpPr>
                <a:spLocks noChangeShapeType="1"/>
              </p:cNvSpPr>
              <p:nvPr/>
            </p:nvSpPr>
            <p:spPr bwMode="auto">
              <a:xfrm>
                <a:off x="571456" y="3248405"/>
                <a:ext cx="3165630" cy="12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44"/>
              <p:cNvSpPr>
                <a:spLocks noChangeShapeType="1"/>
              </p:cNvSpPr>
              <p:nvPr/>
            </p:nvSpPr>
            <p:spPr bwMode="auto">
              <a:xfrm>
                <a:off x="571456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45"/>
              <p:cNvSpPr>
                <a:spLocks noChangeShapeType="1"/>
              </p:cNvSpPr>
              <p:nvPr/>
            </p:nvSpPr>
            <p:spPr bwMode="auto">
              <a:xfrm>
                <a:off x="834937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46"/>
              <p:cNvSpPr>
                <a:spLocks noChangeShapeType="1"/>
              </p:cNvSpPr>
              <p:nvPr/>
            </p:nvSpPr>
            <p:spPr bwMode="auto">
              <a:xfrm>
                <a:off x="1098969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47"/>
              <p:cNvSpPr>
                <a:spLocks noChangeShapeType="1"/>
              </p:cNvSpPr>
              <p:nvPr/>
            </p:nvSpPr>
            <p:spPr bwMode="auto">
              <a:xfrm>
                <a:off x="1362450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48"/>
              <p:cNvSpPr>
                <a:spLocks noChangeShapeType="1"/>
              </p:cNvSpPr>
              <p:nvPr/>
            </p:nvSpPr>
            <p:spPr bwMode="auto">
              <a:xfrm>
                <a:off x="1625931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49"/>
              <p:cNvSpPr>
                <a:spLocks noChangeShapeType="1"/>
              </p:cNvSpPr>
              <p:nvPr/>
            </p:nvSpPr>
            <p:spPr bwMode="auto">
              <a:xfrm>
                <a:off x="1889963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Line 50"/>
              <p:cNvSpPr>
                <a:spLocks noChangeShapeType="1"/>
              </p:cNvSpPr>
              <p:nvPr/>
            </p:nvSpPr>
            <p:spPr bwMode="auto">
              <a:xfrm>
                <a:off x="2153444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Line 51"/>
              <p:cNvSpPr>
                <a:spLocks noChangeShapeType="1"/>
              </p:cNvSpPr>
              <p:nvPr/>
            </p:nvSpPr>
            <p:spPr bwMode="auto">
              <a:xfrm>
                <a:off x="2417476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52"/>
              <p:cNvSpPr>
                <a:spLocks noChangeShapeType="1"/>
              </p:cNvSpPr>
              <p:nvPr/>
            </p:nvSpPr>
            <p:spPr bwMode="auto">
              <a:xfrm>
                <a:off x="2680957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53"/>
              <p:cNvSpPr>
                <a:spLocks noChangeShapeType="1"/>
              </p:cNvSpPr>
              <p:nvPr/>
            </p:nvSpPr>
            <p:spPr bwMode="auto">
              <a:xfrm>
                <a:off x="2944989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Line 54"/>
              <p:cNvSpPr>
                <a:spLocks noChangeShapeType="1"/>
              </p:cNvSpPr>
              <p:nvPr/>
            </p:nvSpPr>
            <p:spPr bwMode="auto">
              <a:xfrm>
                <a:off x="3208470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55"/>
              <p:cNvSpPr>
                <a:spLocks noChangeShapeType="1"/>
              </p:cNvSpPr>
              <p:nvPr/>
            </p:nvSpPr>
            <p:spPr bwMode="auto">
              <a:xfrm>
                <a:off x="3472502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Line 56"/>
              <p:cNvSpPr>
                <a:spLocks noChangeShapeType="1"/>
              </p:cNvSpPr>
              <p:nvPr/>
            </p:nvSpPr>
            <p:spPr bwMode="auto">
              <a:xfrm>
                <a:off x="3735983" y="3243597"/>
                <a:ext cx="551" cy="216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Line 57"/>
              <p:cNvSpPr>
                <a:spLocks noChangeShapeType="1"/>
              </p:cNvSpPr>
              <p:nvPr/>
            </p:nvSpPr>
            <p:spPr bwMode="auto">
              <a:xfrm>
                <a:off x="571456" y="3232777"/>
                <a:ext cx="551" cy="5409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58"/>
              <p:cNvSpPr>
                <a:spLocks noChangeShapeType="1"/>
              </p:cNvSpPr>
              <p:nvPr/>
            </p:nvSpPr>
            <p:spPr bwMode="auto">
              <a:xfrm>
                <a:off x="1098969" y="3232777"/>
                <a:ext cx="551" cy="5409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59"/>
              <p:cNvSpPr>
                <a:spLocks noChangeShapeType="1"/>
              </p:cNvSpPr>
              <p:nvPr/>
            </p:nvSpPr>
            <p:spPr bwMode="auto">
              <a:xfrm>
                <a:off x="1625931" y="3232777"/>
                <a:ext cx="551" cy="5409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60"/>
              <p:cNvSpPr>
                <a:spLocks noChangeShapeType="1"/>
              </p:cNvSpPr>
              <p:nvPr/>
            </p:nvSpPr>
            <p:spPr bwMode="auto">
              <a:xfrm>
                <a:off x="2153444" y="3232777"/>
                <a:ext cx="551" cy="5409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61"/>
              <p:cNvSpPr>
                <a:spLocks noChangeShapeType="1"/>
              </p:cNvSpPr>
              <p:nvPr/>
            </p:nvSpPr>
            <p:spPr bwMode="auto">
              <a:xfrm>
                <a:off x="2680957" y="3232777"/>
                <a:ext cx="551" cy="5409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62"/>
              <p:cNvSpPr>
                <a:spLocks noChangeShapeType="1"/>
              </p:cNvSpPr>
              <p:nvPr/>
            </p:nvSpPr>
            <p:spPr bwMode="auto">
              <a:xfrm>
                <a:off x="3208470" y="3232777"/>
                <a:ext cx="551" cy="5409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63"/>
              <p:cNvSpPr>
                <a:spLocks noChangeShapeType="1"/>
              </p:cNvSpPr>
              <p:nvPr/>
            </p:nvSpPr>
            <p:spPr bwMode="auto">
              <a:xfrm>
                <a:off x="3737085" y="3232777"/>
                <a:ext cx="551" cy="5409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Rectangle 64"/>
              <p:cNvSpPr>
                <a:spLocks noChangeArrowheads="1"/>
              </p:cNvSpPr>
              <p:nvPr/>
            </p:nvSpPr>
            <p:spPr bwMode="auto">
              <a:xfrm>
                <a:off x="477610" y="3314522"/>
                <a:ext cx="71107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-50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0" name="Rectangle 65"/>
              <p:cNvSpPr>
                <a:spLocks noChangeArrowheads="1"/>
              </p:cNvSpPr>
              <p:nvPr/>
            </p:nvSpPr>
            <p:spPr bwMode="auto">
              <a:xfrm>
                <a:off x="1062360" y="3314522"/>
                <a:ext cx="37483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1" name="Rectangle 66"/>
              <p:cNvSpPr>
                <a:spLocks noChangeArrowheads="1"/>
              </p:cNvSpPr>
              <p:nvPr/>
            </p:nvSpPr>
            <p:spPr bwMode="auto">
              <a:xfrm>
                <a:off x="1552161" y="3314522"/>
                <a:ext cx="58980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2" name="Rectangle 67"/>
              <p:cNvSpPr>
                <a:spLocks noChangeArrowheads="1"/>
              </p:cNvSpPr>
              <p:nvPr/>
            </p:nvSpPr>
            <p:spPr bwMode="auto">
              <a:xfrm>
                <a:off x="2068650" y="3314522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3" name="Rectangle 68"/>
              <p:cNvSpPr>
                <a:spLocks noChangeArrowheads="1"/>
              </p:cNvSpPr>
              <p:nvPr/>
            </p:nvSpPr>
            <p:spPr bwMode="auto">
              <a:xfrm>
                <a:off x="2596163" y="3314522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4" name="Rectangle 69"/>
              <p:cNvSpPr>
                <a:spLocks noChangeArrowheads="1"/>
              </p:cNvSpPr>
              <p:nvPr/>
            </p:nvSpPr>
            <p:spPr bwMode="auto">
              <a:xfrm>
                <a:off x="3123675" y="3314522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200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" name="Rectangle 70"/>
              <p:cNvSpPr>
                <a:spLocks noChangeArrowheads="1"/>
              </p:cNvSpPr>
              <p:nvPr/>
            </p:nvSpPr>
            <p:spPr bwMode="auto">
              <a:xfrm>
                <a:off x="3652292" y="3314522"/>
                <a:ext cx="79925" cy="114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250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6" name="Freeform 81"/>
              <p:cNvSpPr>
                <a:spLocks/>
              </p:cNvSpPr>
              <p:nvPr/>
            </p:nvSpPr>
            <p:spPr bwMode="auto">
              <a:xfrm>
                <a:off x="591300" y="762361"/>
                <a:ext cx="3124840" cy="2208348"/>
              </a:xfrm>
              <a:custGeom>
                <a:avLst/>
                <a:gdLst/>
                <a:ahLst/>
                <a:cxnLst>
                  <a:cxn ang="0">
                    <a:pos x="77" y="1796"/>
                  </a:cxn>
                  <a:cxn ang="0">
                    <a:pos x="172" y="1796"/>
                  </a:cxn>
                  <a:cxn ang="0">
                    <a:pos x="270" y="1796"/>
                  </a:cxn>
                  <a:cxn ang="0">
                    <a:pos x="365" y="1796"/>
                  </a:cxn>
                  <a:cxn ang="0">
                    <a:pos x="460" y="1796"/>
                  </a:cxn>
                  <a:cxn ang="0">
                    <a:pos x="556" y="1796"/>
                  </a:cxn>
                  <a:cxn ang="0">
                    <a:pos x="651" y="1794"/>
                  </a:cxn>
                  <a:cxn ang="0">
                    <a:pos x="748" y="1794"/>
                  </a:cxn>
                  <a:cxn ang="0">
                    <a:pos x="843" y="1794"/>
                  </a:cxn>
                  <a:cxn ang="0">
                    <a:pos x="939" y="1769"/>
                  </a:cxn>
                  <a:cxn ang="0">
                    <a:pos x="1034" y="1542"/>
                  </a:cxn>
                  <a:cxn ang="0">
                    <a:pos x="1131" y="1397"/>
                  </a:cxn>
                  <a:cxn ang="0">
                    <a:pos x="1227" y="1277"/>
                  </a:cxn>
                  <a:cxn ang="0">
                    <a:pos x="1322" y="1172"/>
                  </a:cxn>
                  <a:cxn ang="0">
                    <a:pos x="1417" y="1079"/>
                  </a:cxn>
                  <a:cxn ang="0">
                    <a:pos x="1512" y="998"/>
                  </a:cxn>
                  <a:cxn ang="0">
                    <a:pos x="1610" y="923"/>
                  </a:cxn>
                  <a:cxn ang="0">
                    <a:pos x="1705" y="855"/>
                  </a:cxn>
                  <a:cxn ang="0">
                    <a:pos x="1800" y="791"/>
                  </a:cxn>
                  <a:cxn ang="0">
                    <a:pos x="1896" y="732"/>
                  </a:cxn>
                  <a:cxn ang="0">
                    <a:pos x="1991" y="678"/>
                  </a:cxn>
                  <a:cxn ang="0">
                    <a:pos x="2088" y="628"/>
                  </a:cxn>
                  <a:cxn ang="0">
                    <a:pos x="2184" y="578"/>
                  </a:cxn>
                  <a:cxn ang="0">
                    <a:pos x="2279" y="535"/>
                  </a:cxn>
                  <a:cxn ang="0">
                    <a:pos x="2374" y="492"/>
                  </a:cxn>
                  <a:cxn ang="0">
                    <a:pos x="2472" y="449"/>
                  </a:cxn>
                  <a:cxn ang="0">
                    <a:pos x="2567" y="408"/>
                  </a:cxn>
                  <a:cxn ang="0">
                    <a:pos x="2662" y="369"/>
                  </a:cxn>
                  <a:cxn ang="0">
                    <a:pos x="2757" y="335"/>
                  </a:cxn>
                  <a:cxn ang="0">
                    <a:pos x="2852" y="301"/>
                  </a:cxn>
                  <a:cxn ang="0">
                    <a:pos x="2950" y="267"/>
                  </a:cxn>
                  <a:cxn ang="0">
                    <a:pos x="3045" y="233"/>
                  </a:cxn>
                  <a:cxn ang="0">
                    <a:pos x="3140" y="204"/>
                  </a:cxn>
                  <a:cxn ang="0">
                    <a:pos x="3236" y="174"/>
                  </a:cxn>
                  <a:cxn ang="0">
                    <a:pos x="3333" y="145"/>
                  </a:cxn>
                  <a:cxn ang="0">
                    <a:pos x="3428" y="118"/>
                  </a:cxn>
                  <a:cxn ang="0">
                    <a:pos x="3524" y="90"/>
                  </a:cxn>
                  <a:cxn ang="0">
                    <a:pos x="3619" y="61"/>
                  </a:cxn>
                  <a:cxn ang="0">
                    <a:pos x="3714" y="113"/>
                  </a:cxn>
                  <a:cxn ang="0">
                    <a:pos x="3812" y="18"/>
                  </a:cxn>
                  <a:cxn ang="0">
                    <a:pos x="3907" y="11"/>
                  </a:cxn>
                  <a:cxn ang="0">
                    <a:pos x="4002" y="6"/>
                  </a:cxn>
                  <a:cxn ang="0">
                    <a:pos x="4097" y="6"/>
                  </a:cxn>
                  <a:cxn ang="0">
                    <a:pos x="4193" y="16"/>
                  </a:cxn>
                  <a:cxn ang="0">
                    <a:pos x="4290" y="13"/>
                  </a:cxn>
                  <a:cxn ang="0">
                    <a:pos x="4385" y="16"/>
                  </a:cxn>
                  <a:cxn ang="0">
                    <a:pos x="4481" y="4"/>
                  </a:cxn>
                  <a:cxn ang="0">
                    <a:pos x="4576" y="6"/>
                  </a:cxn>
                  <a:cxn ang="0">
                    <a:pos x="4673" y="4"/>
                  </a:cxn>
                  <a:cxn ang="0">
                    <a:pos x="4768" y="4"/>
                  </a:cxn>
                  <a:cxn ang="0">
                    <a:pos x="4864" y="13"/>
                  </a:cxn>
                  <a:cxn ang="0">
                    <a:pos x="4959" y="18"/>
                  </a:cxn>
                  <a:cxn ang="0">
                    <a:pos x="5054" y="16"/>
                  </a:cxn>
                  <a:cxn ang="0">
                    <a:pos x="5152" y="16"/>
                  </a:cxn>
                  <a:cxn ang="0">
                    <a:pos x="5247" y="16"/>
                  </a:cxn>
                  <a:cxn ang="0">
                    <a:pos x="5342" y="16"/>
                  </a:cxn>
                  <a:cxn ang="0">
                    <a:pos x="5437" y="16"/>
                  </a:cxn>
                  <a:cxn ang="0">
                    <a:pos x="5535" y="16"/>
                  </a:cxn>
                  <a:cxn ang="0">
                    <a:pos x="5630" y="16"/>
                  </a:cxn>
                </a:cxnLst>
                <a:rect l="0" t="0" r="r" b="b"/>
                <a:pathLst>
                  <a:path w="5669" h="1837">
                    <a:moveTo>
                      <a:pt x="0" y="1794"/>
                    </a:moveTo>
                    <a:lnTo>
                      <a:pt x="20" y="1796"/>
                    </a:lnTo>
                    <a:lnTo>
                      <a:pt x="39" y="1796"/>
                    </a:lnTo>
                    <a:lnTo>
                      <a:pt x="59" y="1796"/>
                    </a:lnTo>
                    <a:lnTo>
                      <a:pt x="77" y="1796"/>
                    </a:lnTo>
                    <a:lnTo>
                      <a:pt x="97" y="1796"/>
                    </a:lnTo>
                    <a:lnTo>
                      <a:pt x="116" y="1794"/>
                    </a:lnTo>
                    <a:lnTo>
                      <a:pt x="134" y="1796"/>
                    </a:lnTo>
                    <a:lnTo>
                      <a:pt x="154" y="1796"/>
                    </a:lnTo>
                    <a:lnTo>
                      <a:pt x="172" y="1796"/>
                    </a:lnTo>
                    <a:lnTo>
                      <a:pt x="193" y="1798"/>
                    </a:lnTo>
                    <a:lnTo>
                      <a:pt x="211" y="1796"/>
                    </a:lnTo>
                    <a:lnTo>
                      <a:pt x="231" y="1796"/>
                    </a:lnTo>
                    <a:lnTo>
                      <a:pt x="249" y="1798"/>
                    </a:lnTo>
                    <a:lnTo>
                      <a:pt x="270" y="1796"/>
                    </a:lnTo>
                    <a:lnTo>
                      <a:pt x="288" y="1796"/>
                    </a:lnTo>
                    <a:lnTo>
                      <a:pt x="306" y="1796"/>
                    </a:lnTo>
                    <a:lnTo>
                      <a:pt x="327" y="1796"/>
                    </a:lnTo>
                    <a:lnTo>
                      <a:pt x="345" y="1796"/>
                    </a:lnTo>
                    <a:lnTo>
                      <a:pt x="365" y="1796"/>
                    </a:lnTo>
                    <a:lnTo>
                      <a:pt x="383" y="1796"/>
                    </a:lnTo>
                    <a:lnTo>
                      <a:pt x="404" y="1796"/>
                    </a:lnTo>
                    <a:lnTo>
                      <a:pt x="422" y="1796"/>
                    </a:lnTo>
                    <a:lnTo>
                      <a:pt x="442" y="1796"/>
                    </a:lnTo>
                    <a:lnTo>
                      <a:pt x="460" y="1796"/>
                    </a:lnTo>
                    <a:lnTo>
                      <a:pt x="478" y="1796"/>
                    </a:lnTo>
                    <a:lnTo>
                      <a:pt x="499" y="1796"/>
                    </a:lnTo>
                    <a:lnTo>
                      <a:pt x="517" y="1796"/>
                    </a:lnTo>
                    <a:lnTo>
                      <a:pt x="537" y="1796"/>
                    </a:lnTo>
                    <a:lnTo>
                      <a:pt x="556" y="1796"/>
                    </a:lnTo>
                    <a:lnTo>
                      <a:pt x="576" y="1796"/>
                    </a:lnTo>
                    <a:lnTo>
                      <a:pt x="594" y="1796"/>
                    </a:lnTo>
                    <a:lnTo>
                      <a:pt x="614" y="1796"/>
                    </a:lnTo>
                    <a:lnTo>
                      <a:pt x="633" y="1796"/>
                    </a:lnTo>
                    <a:lnTo>
                      <a:pt x="651" y="1794"/>
                    </a:lnTo>
                    <a:lnTo>
                      <a:pt x="671" y="1794"/>
                    </a:lnTo>
                    <a:lnTo>
                      <a:pt x="689" y="1796"/>
                    </a:lnTo>
                    <a:lnTo>
                      <a:pt x="710" y="1796"/>
                    </a:lnTo>
                    <a:lnTo>
                      <a:pt x="728" y="1796"/>
                    </a:lnTo>
                    <a:lnTo>
                      <a:pt x="748" y="1794"/>
                    </a:lnTo>
                    <a:lnTo>
                      <a:pt x="766" y="1796"/>
                    </a:lnTo>
                    <a:lnTo>
                      <a:pt x="787" y="1794"/>
                    </a:lnTo>
                    <a:lnTo>
                      <a:pt x="805" y="1792"/>
                    </a:lnTo>
                    <a:lnTo>
                      <a:pt x="823" y="1792"/>
                    </a:lnTo>
                    <a:lnTo>
                      <a:pt x="843" y="1794"/>
                    </a:lnTo>
                    <a:lnTo>
                      <a:pt x="862" y="1801"/>
                    </a:lnTo>
                    <a:lnTo>
                      <a:pt x="882" y="1819"/>
                    </a:lnTo>
                    <a:lnTo>
                      <a:pt x="900" y="1785"/>
                    </a:lnTo>
                    <a:lnTo>
                      <a:pt x="921" y="1837"/>
                    </a:lnTo>
                    <a:lnTo>
                      <a:pt x="939" y="1769"/>
                    </a:lnTo>
                    <a:lnTo>
                      <a:pt x="959" y="1703"/>
                    </a:lnTo>
                    <a:lnTo>
                      <a:pt x="977" y="1651"/>
                    </a:lnTo>
                    <a:lnTo>
                      <a:pt x="995" y="1610"/>
                    </a:lnTo>
                    <a:lnTo>
                      <a:pt x="1016" y="1574"/>
                    </a:lnTo>
                    <a:lnTo>
                      <a:pt x="1034" y="1542"/>
                    </a:lnTo>
                    <a:lnTo>
                      <a:pt x="1054" y="1510"/>
                    </a:lnTo>
                    <a:lnTo>
                      <a:pt x="1073" y="1481"/>
                    </a:lnTo>
                    <a:lnTo>
                      <a:pt x="1093" y="1454"/>
                    </a:lnTo>
                    <a:lnTo>
                      <a:pt x="1111" y="1424"/>
                    </a:lnTo>
                    <a:lnTo>
                      <a:pt x="1131" y="1397"/>
                    </a:lnTo>
                    <a:lnTo>
                      <a:pt x="1150" y="1372"/>
                    </a:lnTo>
                    <a:lnTo>
                      <a:pt x="1168" y="1347"/>
                    </a:lnTo>
                    <a:lnTo>
                      <a:pt x="1188" y="1322"/>
                    </a:lnTo>
                    <a:lnTo>
                      <a:pt x="1206" y="1299"/>
                    </a:lnTo>
                    <a:lnTo>
                      <a:pt x="1227" y="1277"/>
                    </a:lnTo>
                    <a:lnTo>
                      <a:pt x="1245" y="1254"/>
                    </a:lnTo>
                    <a:lnTo>
                      <a:pt x="1265" y="1234"/>
                    </a:lnTo>
                    <a:lnTo>
                      <a:pt x="1283" y="1213"/>
                    </a:lnTo>
                    <a:lnTo>
                      <a:pt x="1304" y="1193"/>
                    </a:lnTo>
                    <a:lnTo>
                      <a:pt x="1322" y="1172"/>
                    </a:lnTo>
                    <a:lnTo>
                      <a:pt x="1340" y="1152"/>
                    </a:lnTo>
                    <a:lnTo>
                      <a:pt x="1360" y="1134"/>
                    </a:lnTo>
                    <a:lnTo>
                      <a:pt x="1379" y="1116"/>
                    </a:lnTo>
                    <a:lnTo>
                      <a:pt x="1399" y="1095"/>
                    </a:lnTo>
                    <a:lnTo>
                      <a:pt x="1417" y="1079"/>
                    </a:lnTo>
                    <a:lnTo>
                      <a:pt x="1438" y="1063"/>
                    </a:lnTo>
                    <a:lnTo>
                      <a:pt x="1456" y="1048"/>
                    </a:lnTo>
                    <a:lnTo>
                      <a:pt x="1476" y="1032"/>
                    </a:lnTo>
                    <a:lnTo>
                      <a:pt x="1494" y="1014"/>
                    </a:lnTo>
                    <a:lnTo>
                      <a:pt x="1512" y="998"/>
                    </a:lnTo>
                    <a:lnTo>
                      <a:pt x="1533" y="982"/>
                    </a:lnTo>
                    <a:lnTo>
                      <a:pt x="1551" y="966"/>
                    </a:lnTo>
                    <a:lnTo>
                      <a:pt x="1571" y="952"/>
                    </a:lnTo>
                    <a:lnTo>
                      <a:pt x="1589" y="936"/>
                    </a:lnTo>
                    <a:lnTo>
                      <a:pt x="1610" y="923"/>
                    </a:lnTo>
                    <a:lnTo>
                      <a:pt x="1628" y="909"/>
                    </a:lnTo>
                    <a:lnTo>
                      <a:pt x="1648" y="896"/>
                    </a:lnTo>
                    <a:lnTo>
                      <a:pt x="1667" y="882"/>
                    </a:lnTo>
                    <a:lnTo>
                      <a:pt x="1685" y="868"/>
                    </a:lnTo>
                    <a:lnTo>
                      <a:pt x="1705" y="855"/>
                    </a:lnTo>
                    <a:lnTo>
                      <a:pt x="1723" y="841"/>
                    </a:lnTo>
                    <a:lnTo>
                      <a:pt x="1744" y="830"/>
                    </a:lnTo>
                    <a:lnTo>
                      <a:pt x="1762" y="816"/>
                    </a:lnTo>
                    <a:lnTo>
                      <a:pt x="1782" y="805"/>
                    </a:lnTo>
                    <a:lnTo>
                      <a:pt x="1800" y="791"/>
                    </a:lnTo>
                    <a:lnTo>
                      <a:pt x="1821" y="780"/>
                    </a:lnTo>
                    <a:lnTo>
                      <a:pt x="1839" y="769"/>
                    </a:lnTo>
                    <a:lnTo>
                      <a:pt x="1857" y="755"/>
                    </a:lnTo>
                    <a:lnTo>
                      <a:pt x="1877" y="744"/>
                    </a:lnTo>
                    <a:lnTo>
                      <a:pt x="1896" y="732"/>
                    </a:lnTo>
                    <a:lnTo>
                      <a:pt x="1916" y="721"/>
                    </a:lnTo>
                    <a:lnTo>
                      <a:pt x="1934" y="710"/>
                    </a:lnTo>
                    <a:lnTo>
                      <a:pt x="1955" y="701"/>
                    </a:lnTo>
                    <a:lnTo>
                      <a:pt x="1973" y="689"/>
                    </a:lnTo>
                    <a:lnTo>
                      <a:pt x="1991" y="678"/>
                    </a:lnTo>
                    <a:lnTo>
                      <a:pt x="2011" y="669"/>
                    </a:lnTo>
                    <a:lnTo>
                      <a:pt x="2029" y="657"/>
                    </a:lnTo>
                    <a:lnTo>
                      <a:pt x="2050" y="648"/>
                    </a:lnTo>
                    <a:lnTo>
                      <a:pt x="2068" y="639"/>
                    </a:lnTo>
                    <a:lnTo>
                      <a:pt x="2088" y="628"/>
                    </a:lnTo>
                    <a:lnTo>
                      <a:pt x="2106" y="617"/>
                    </a:lnTo>
                    <a:lnTo>
                      <a:pt x="2127" y="608"/>
                    </a:lnTo>
                    <a:lnTo>
                      <a:pt x="2145" y="598"/>
                    </a:lnTo>
                    <a:lnTo>
                      <a:pt x="2163" y="589"/>
                    </a:lnTo>
                    <a:lnTo>
                      <a:pt x="2184" y="578"/>
                    </a:lnTo>
                    <a:lnTo>
                      <a:pt x="2202" y="569"/>
                    </a:lnTo>
                    <a:lnTo>
                      <a:pt x="2222" y="560"/>
                    </a:lnTo>
                    <a:lnTo>
                      <a:pt x="2240" y="551"/>
                    </a:lnTo>
                    <a:lnTo>
                      <a:pt x="2261" y="544"/>
                    </a:lnTo>
                    <a:lnTo>
                      <a:pt x="2279" y="535"/>
                    </a:lnTo>
                    <a:lnTo>
                      <a:pt x="2299" y="526"/>
                    </a:lnTo>
                    <a:lnTo>
                      <a:pt x="2317" y="517"/>
                    </a:lnTo>
                    <a:lnTo>
                      <a:pt x="2335" y="508"/>
                    </a:lnTo>
                    <a:lnTo>
                      <a:pt x="2356" y="501"/>
                    </a:lnTo>
                    <a:lnTo>
                      <a:pt x="2374" y="492"/>
                    </a:lnTo>
                    <a:lnTo>
                      <a:pt x="2394" y="483"/>
                    </a:lnTo>
                    <a:lnTo>
                      <a:pt x="2413" y="474"/>
                    </a:lnTo>
                    <a:lnTo>
                      <a:pt x="2433" y="465"/>
                    </a:lnTo>
                    <a:lnTo>
                      <a:pt x="2451" y="458"/>
                    </a:lnTo>
                    <a:lnTo>
                      <a:pt x="2472" y="449"/>
                    </a:lnTo>
                    <a:lnTo>
                      <a:pt x="2490" y="440"/>
                    </a:lnTo>
                    <a:lnTo>
                      <a:pt x="2508" y="433"/>
                    </a:lnTo>
                    <a:lnTo>
                      <a:pt x="2528" y="426"/>
                    </a:lnTo>
                    <a:lnTo>
                      <a:pt x="2546" y="417"/>
                    </a:lnTo>
                    <a:lnTo>
                      <a:pt x="2567" y="408"/>
                    </a:lnTo>
                    <a:lnTo>
                      <a:pt x="2585" y="401"/>
                    </a:lnTo>
                    <a:lnTo>
                      <a:pt x="2605" y="394"/>
                    </a:lnTo>
                    <a:lnTo>
                      <a:pt x="2623" y="385"/>
                    </a:lnTo>
                    <a:lnTo>
                      <a:pt x="2644" y="378"/>
                    </a:lnTo>
                    <a:lnTo>
                      <a:pt x="2662" y="369"/>
                    </a:lnTo>
                    <a:lnTo>
                      <a:pt x="2680" y="363"/>
                    </a:lnTo>
                    <a:lnTo>
                      <a:pt x="2701" y="356"/>
                    </a:lnTo>
                    <a:lnTo>
                      <a:pt x="2719" y="349"/>
                    </a:lnTo>
                    <a:lnTo>
                      <a:pt x="2739" y="342"/>
                    </a:lnTo>
                    <a:lnTo>
                      <a:pt x="2757" y="335"/>
                    </a:lnTo>
                    <a:lnTo>
                      <a:pt x="2778" y="329"/>
                    </a:lnTo>
                    <a:lnTo>
                      <a:pt x="2796" y="322"/>
                    </a:lnTo>
                    <a:lnTo>
                      <a:pt x="2816" y="315"/>
                    </a:lnTo>
                    <a:lnTo>
                      <a:pt x="2834" y="308"/>
                    </a:lnTo>
                    <a:lnTo>
                      <a:pt x="2852" y="301"/>
                    </a:lnTo>
                    <a:lnTo>
                      <a:pt x="2873" y="295"/>
                    </a:lnTo>
                    <a:lnTo>
                      <a:pt x="2891" y="288"/>
                    </a:lnTo>
                    <a:lnTo>
                      <a:pt x="2911" y="281"/>
                    </a:lnTo>
                    <a:lnTo>
                      <a:pt x="2930" y="274"/>
                    </a:lnTo>
                    <a:lnTo>
                      <a:pt x="2950" y="267"/>
                    </a:lnTo>
                    <a:lnTo>
                      <a:pt x="2968" y="260"/>
                    </a:lnTo>
                    <a:lnTo>
                      <a:pt x="2989" y="256"/>
                    </a:lnTo>
                    <a:lnTo>
                      <a:pt x="3007" y="249"/>
                    </a:lnTo>
                    <a:lnTo>
                      <a:pt x="3025" y="242"/>
                    </a:lnTo>
                    <a:lnTo>
                      <a:pt x="3045" y="233"/>
                    </a:lnTo>
                    <a:lnTo>
                      <a:pt x="3063" y="229"/>
                    </a:lnTo>
                    <a:lnTo>
                      <a:pt x="3084" y="222"/>
                    </a:lnTo>
                    <a:lnTo>
                      <a:pt x="3102" y="217"/>
                    </a:lnTo>
                    <a:lnTo>
                      <a:pt x="3122" y="211"/>
                    </a:lnTo>
                    <a:lnTo>
                      <a:pt x="3140" y="204"/>
                    </a:lnTo>
                    <a:lnTo>
                      <a:pt x="3161" y="197"/>
                    </a:lnTo>
                    <a:lnTo>
                      <a:pt x="3179" y="192"/>
                    </a:lnTo>
                    <a:lnTo>
                      <a:pt x="3197" y="186"/>
                    </a:lnTo>
                    <a:lnTo>
                      <a:pt x="3218" y="181"/>
                    </a:lnTo>
                    <a:lnTo>
                      <a:pt x="3236" y="174"/>
                    </a:lnTo>
                    <a:lnTo>
                      <a:pt x="3256" y="167"/>
                    </a:lnTo>
                    <a:lnTo>
                      <a:pt x="3274" y="163"/>
                    </a:lnTo>
                    <a:lnTo>
                      <a:pt x="3295" y="156"/>
                    </a:lnTo>
                    <a:lnTo>
                      <a:pt x="3313" y="149"/>
                    </a:lnTo>
                    <a:lnTo>
                      <a:pt x="3333" y="145"/>
                    </a:lnTo>
                    <a:lnTo>
                      <a:pt x="3351" y="140"/>
                    </a:lnTo>
                    <a:lnTo>
                      <a:pt x="3369" y="136"/>
                    </a:lnTo>
                    <a:lnTo>
                      <a:pt x="3390" y="129"/>
                    </a:lnTo>
                    <a:lnTo>
                      <a:pt x="3408" y="122"/>
                    </a:lnTo>
                    <a:lnTo>
                      <a:pt x="3428" y="118"/>
                    </a:lnTo>
                    <a:lnTo>
                      <a:pt x="3447" y="113"/>
                    </a:lnTo>
                    <a:lnTo>
                      <a:pt x="3467" y="106"/>
                    </a:lnTo>
                    <a:lnTo>
                      <a:pt x="3485" y="99"/>
                    </a:lnTo>
                    <a:lnTo>
                      <a:pt x="3505" y="95"/>
                    </a:lnTo>
                    <a:lnTo>
                      <a:pt x="3524" y="90"/>
                    </a:lnTo>
                    <a:lnTo>
                      <a:pt x="3542" y="84"/>
                    </a:lnTo>
                    <a:lnTo>
                      <a:pt x="3562" y="79"/>
                    </a:lnTo>
                    <a:lnTo>
                      <a:pt x="3580" y="72"/>
                    </a:lnTo>
                    <a:lnTo>
                      <a:pt x="3601" y="68"/>
                    </a:lnTo>
                    <a:lnTo>
                      <a:pt x="3619" y="61"/>
                    </a:lnTo>
                    <a:lnTo>
                      <a:pt x="3639" y="56"/>
                    </a:lnTo>
                    <a:lnTo>
                      <a:pt x="3657" y="52"/>
                    </a:lnTo>
                    <a:lnTo>
                      <a:pt x="3678" y="50"/>
                    </a:lnTo>
                    <a:lnTo>
                      <a:pt x="3696" y="52"/>
                    </a:lnTo>
                    <a:lnTo>
                      <a:pt x="3714" y="113"/>
                    </a:lnTo>
                    <a:lnTo>
                      <a:pt x="3735" y="206"/>
                    </a:lnTo>
                    <a:lnTo>
                      <a:pt x="3753" y="0"/>
                    </a:lnTo>
                    <a:lnTo>
                      <a:pt x="3773" y="6"/>
                    </a:lnTo>
                    <a:lnTo>
                      <a:pt x="3791" y="16"/>
                    </a:lnTo>
                    <a:lnTo>
                      <a:pt x="3812" y="18"/>
                    </a:lnTo>
                    <a:lnTo>
                      <a:pt x="3830" y="20"/>
                    </a:lnTo>
                    <a:lnTo>
                      <a:pt x="3848" y="22"/>
                    </a:lnTo>
                    <a:lnTo>
                      <a:pt x="3868" y="20"/>
                    </a:lnTo>
                    <a:lnTo>
                      <a:pt x="3886" y="13"/>
                    </a:lnTo>
                    <a:lnTo>
                      <a:pt x="3907" y="11"/>
                    </a:lnTo>
                    <a:lnTo>
                      <a:pt x="3925" y="11"/>
                    </a:lnTo>
                    <a:lnTo>
                      <a:pt x="3945" y="9"/>
                    </a:lnTo>
                    <a:lnTo>
                      <a:pt x="3964" y="9"/>
                    </a:lnTo>
                    <a:lnTo>
                      <a:pt x="3984" y="9"/>
                    </a:lnTo>
                    <a:lnTo>
                      <a:pt x="4002" y="6"/>
                    </a:lnTo>
                    <a:lnTo>
                      <a:pt x="4020" y="6"/>
                    </a:lnTo>
                    <a:lnTo>
                      <a:pt x="4041" y="6"/>
                    </a:lnTo>
                    <a:lnTo>
                      <a:pt x="4059" y="6"/>
                    </a:lnTo>
                    <a:lnTo>
                      <a:pt x="4079" y="6"/>
                    </a:lnTo>
                    <a:lnTo>
                      <a:pt x="4097" y="6"/>
                    </a:lnTo>
                    <a:lnTo>
                      <a:pt x="4118" y="6"/>
                    </a:lnTo>
                    <a:lnTo>
                      <a:pt x="4136" y="11"/>
                    </a:lnTo>
                    <a:lnTo>
                      <a:pt x="4156" y="16"/>
                    </a:lnTo>
                    <a:lnTo>
                      <a:pt x="4174" y="13"/>
                    </a:lnTo>
                    <a:lnTo>
                      <a:pt x="4193" y="16"/>
                    </a:lnTo>
                    <a:lnTo>
                      <a:pt x="4213" y="18"/>
                    </a:lnTo>
                    <a:lnTo>
                      <a:pt x="4231" y="20"/>
                    </a:lnTo>
                    <a:lnTo>
                      <a:pt x="4251" y="20"/>
                    </a:lnTo>
                    <a:lnTo>
                      <a:pt x="4270" y="18"/>
                    </a:lnTo>
                    <a:lnTo>
                      <a:pt x="4290" y="13"/>
                    </a:lnTo>
                    <a:lnTo>
                      <a:pt x="4308" y="9"/>
                    </a:lnTo>
                    <a:lnTo>
                      <a:pt x="4329" y="0"/>
                    </a:lnTo>
                    <a:lnTo>
                      <a:pt x="4347" y="0"/>
                    </a:lnTo>
                    <a:lnTo>
                      <a:pt x="4365" y="11"/>
                    </a:lnTo>
                    <a:lnTo>
                      <a:pt x="4385" y="16"/>
                    </a:lnTo>
                    <a:lnTo>
                      <a:pt x="4403" y="11"/>
                    </a:lnTo>
                    <a:lnTo>
                      <a:pt x="4424" y="6"/>
                    </a:lnTo>
                    <a:lnTo>
                      <a:pt x="4442" y="6"/>
                    </a:lnTo>
                    <a:lnTo>
                      <a:pt x="4462" y="4"/>
                    </a:lnTo>
                    <a:lnTo>
                      <a:pt x="4481" y="4"/>
                    </a:lnTo>
                    <a:lnTo>
                      <a:pt x="4501" y="4"/>
                    </a:lnTo>
                    <a:lnTo>
                      <a:pt x="4519" y="6"/>
                    </a:lnTo>
                    <a:lnTo>
                      <a:pt x="4537" y="6"/>
                    </a:lnTo>
                    <a:lnTo>
                      <a:pt x="4558" y="4"/>
                    </a:lnTo>
                    <a:lnTo>
                      <a:pt x="4576" y="6"/>
                    </a:lnTo>
                    <a:lnTo>
                      <a:pt x="4596" y="6"/>
                    </a:lnTo>
                    <a:lnTo>
                      <a:pt x="4614" y="6"/>
                    </a:lnTo>
                    <a:lnTo>
                      <a:pt x="4635" y="4"/>
                    </a:lnTo>
                    <a:lnTo>
                      <a:pt x="4653" y="4"/>
                    </a:lnTo>
                    <a:lnTo>
                      <a:pt x="4673" y="4"/>
                    </a:lnTo>
                    <a:lnTo>
                      <a:pt x="4691" y="4"/>
                    </a:lnTo>
                    <a:lnTo>
                      <a:pt x="4710" y="6"/>
                    </a:lnTo>
                    <a:lnTo>
                      <a:pt x="4730" y="4"/>
                    </a:lnTo>
                    <a:lnTo>
                      <a:pt x="4748" y="4"/>
                    </a:lnTo>
                    <a:lnTo>
                      <a:pt x="4768" y="4"/>
                    </a:lnTo>
                    <a:lnTo>
                      <a:pt x="4787" y="4"/>
                    </a:lnTo>
                    <a:lnTo>
                      <a:pt x="4807" y="4"/>
                    </a:lnTo>
                    <a:lnTo>
                      <a:pt x="4825" y="16"/>
                    </a:lnTo>
                    <a:lnTo>
                      <a:pt x="4846" y="16"/>
                    </a:lnTo>
                    <a:lnTo>
                      <a:pt x="4864" y="13"/>
                    </a:lnTo>
                    <a:lnTo>
                      <a:pt x="4882" y="16"/>
                    </a:lnTo>
                    <a:lnTo>
                      <a:pt x="4902" y="18"/>
                    </a:lnTo>
                    <a:lnTo>
                      <a:pt x="4920" y="16"/>
                    </a:lnTo>
                    <a:lnTo>
                      <a:pt x="4941" y="16"/>
                    </a:lnTo>
                    <a:lnTo>
                      <a:pt x="4959" y="18"/>
                    </a:lnTo>
                    <a:lnTo>
                      <a:pt x="4979" y="18"/>
                    </a:lnTo>
                    <a:lnTo>
                      <a:pt x="4997" y="16"/>
                    </a:lnTo>
                    <a:lnTo>
                      <a:pt x="5018" y="16"/>
                    </a:lnTo>
                    <a:lnTo>
                      <a:pt x="5036" y="16"/>
                    </a:lnTo>
                    <a:lnTo>
                      <a:pt x="5054" y="16"/>
                    </a:lnTo>
                    <a:lnTo>
                      <a:pt x="5075" y="16"/>
                    </a:lnTo>
                    <a:lnTo>
                      <a:pt x="5093" y="16"/>
                    </a:lnTo>
                    <a:lnTo>
                      <a:pt x="5113" y="16"/>
                    </a:lnTo>
                    <a:lnTo>
                      <a:pt x="5131" y="16"/>
                    </a:lnTo>
                    <a:lnTo>
                      <a:pt x="5152" y="16"/>
                    </a:lnTo>
                    <a:lnTo>
                      <a:pt x="5170" y="13"/>
                    </a:lnTo>
                    <a:lnTo>
                      <a:pt x="5190" y="13"/>
                    </a:lnTo>
                    <a:lnTo>
                      <a:pt x="5208" y="16"/>
                    </a:lnTo>
                    <a:lnTo>
                      <a:pt x="5227" y="16"/>
                    </a:lnTo>
                    <a:lnTo>
                      <a:pt x="5247" y="16"/>
                    </a:lnTo>
                    <a:lnTo>
                      <a:pt x="5265" y="13"/>
                    </a:lnTo>
                    <a:lnTo>
                      <a:pt x="5285" y="13"/>
                    </a:lnTo>
                    <a:lnTo>
                      <a:pt x="5304" y="16"/>
                    </a:lnTo>
                    <a:lnTo>
                      <a:pt x="5324" y="16"/>
                    </a:lnTo>
                    <a:lnTo>
                      <a:pt x="5342" y="16"/>
                    </a:lnTo>
                    <a:lnTo>
                      <a:pt x="5363" y="16"/>
                    </a:lnTo>
                    <a:lnTo>
                      <a:pt x="5381" y="16"/>
                    </a:lnTo>
                    <a:lnTo>
                      <a:pt x="5399" y="16"/>
                    </a:lnTo>
                    <a:lnTo>
                      <a:pt x="5419" y="16"/>
                    </a:lnTo>
                    <a:lnTo>
                      <a:pt x="5437" y="16"/>
                    </a:lnTo>
                    <a:lnTo>
                      <a:pt x="5458" y="16"/>
                    </a:lnTo>
                    <a:lnTo>
                      <a:pt x="5476" y="16"/>
                    </a:lnTo>
                    <a:lnTo>
                      <a:pt x="5496" y="16"/>
                    </a:lnTo>
                    <a:lnTo>
                      <a:pt x="5514" y="16"/>
                    </a:lnTo>
                    <a:lnTo>
                      <a:pt x="5535" y="16"/>
                    </a:lnTo>
                    <a:lnTo>
                      <a:pt x="5553" y="16"/>
                    </a:lnTo>
                    <a:lnTo>
                      <a:pt x="5571" y="16"/>
                    </a:lnTo>
                    <a:lnTo>
                      <a:pt x="5592" y="16"/>
                    </a:lnTo>
                    <a:lnTo>
                      <a:pt x="5610" y="18"/>
                    </a:lnTo>
                    <a:lnTo>
                      <a:pt x="5630" y="16"/>
                    </a:lnTo>
                    <a:lnTo>
                      <a:pt x="5648" y="16"/>
                    </a:lnTo>
                    <a:lnTo>
                      <a:pt x="5669" y="16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82"/>
              <p:cNvSpPr>
                <a:spLocks/>
              </p:cNvSpPr>
              <p:nvPr/>
            </p:nvSpPr>
            <p:spPr bwMode="auto">
              <a:xfrm>
                <a:off x="591300" y="840500"/>
                <a:ext cx="3124840" cy="2141028"/>
              </a:xfrm>
              <a:custGeom>
                <a:avLst/>
                <a:gdLst/>
                <a:ahLst/>
                <a:cxnLst>
                  <a:cxn ang="0">
                    <a:pos x="77" y="1729"/>
                  </a:cxn>
                  <a:cxn ang="0">
                    <a:pos x="172" y="1729"/>
                  </a:cxn>
                  <a:cxn ang="0">
                    <a:pos x="270" y="1729"/>
                  </a:cxn>
                  <a:cxn ang="0">
                    <a:pos x="365" y="1729"/>
                  </a:cxn>
                  <a:cxn ang="0">
                    <a:pos x="460" y="1727"/>
                  </a:cxn>
                  <a:cxn ang="0">
                    <a:pos x="556" y="1729"/>
                  </a:cxn>
                  <a:cxn ang="0">
                    <a:pos x="651" y="1729"/>
                  </a:cxn>
                  <a:cxn ang="0">
                    <a:pos x="748" y="1729"/>
                  </a:cxn>
                  <a:cxn ang="0">
                    <a:pos x="843" y="1727"/>
                  </a:cxn>
                  <a:cxn ang="0">
                    <a:pos x="939" y="1711"/>
                  </a:cxn>
                  <a:cxn ang="0">
                    <a:pos x="1034" y="1488"/>
                  </a:cxn>
                  <a:cxn ang="0">
                    <a:pos x="1131" y="1350"/>
                  </a:cxn>
                  <a:cxn ang="0">
                    <a:pos x="1227" y="1232"/>
                  </a:cxn>
                  <a:cxn ang="0">
                    <a:pos x="1322" y="1135"/>
                  </a:cxn>
                  <a:cxn ang="0">
                    <a:pos x="1417" y="1046"/>
                  </a:cxn>
                  <a:cxn ang="0">
                    <a:pos x="1512" y="967"/>
                  </a:cxn>
                  <a:cxn ang="0">
                    <a:pos x="1610" y="894"/>
                  </a:cxn>
                  <a:cxn ang="0">
                    <a:pos x="1705" y="828"/>
                  </a:cxn>
                  <a:cxn ang="0">
                    <a:pos x="1800" y="769"/>
                  </a:cxn>
                  <a:cxn ang="0">
                    <a:pos x="1896" y="713"/>
                  </a:cxn>
                  <a:cxn ang="0">
                    <a:pos x="1991" y="658"/>
                  </a:cxn>
                  <a:cxn ang="0">
                    <a:pos x="2088" y="608"/>
                  </a:cxn>
                  <a:cxn ang="0">
                    <a:pos x="2184" y="561"/>
                  </a:cxn>
                  <a:cxn ang="0">
                    <a:pos x="2279" y="520"/>
                  </a:cxn>
                  <a:cxn ang="0">
                    <a:pos x="2374" y="477"/>
                  </a:cxn>
                  <a:cxn ang="0">
                    <a:pos x="2472" y="438"/>
                  </a:cxn>
                  <a:cxn ang="0">
                    <a:pos x="2567" y="400"/>
                  </a:cxn>
                  <a:cxn ang="0">
                    <a:pos x="2662" y="363"/>
                  </a:cxn>
                  <a:cxn ang="0">
                    <a:pos x="2757" y="325"/>
                  </a:cxn>
                  <a:cxn ang="0">
                    <a:pos x="2852" y="293"/>
                  </a:cxn>
                  <a:cxn ang="0">
                    <a:pos x="2950" y="261"/>
                  </a:cxn>
                  <a:cxn ang="0">
                    <a:pos x="3045" y="230"/>
                  </a:cxn>
                  <a:cxn ang="0">
                    <a:pos x="3140" y="202"/>
                  </a:cxn>
                  <a:cxn ang="0">
                    <a:pos x="3236" y="173"/>
                  </a:cxn>
                  <a:cxn ang="0">
                    <a:pos x="3333" y="143"/>
                  </a:cxn>
                  <a:cxn ang="0">
                    <a:pos x="3428" y="116"/>
                  </a:cxn>
                  <a:cxn ang="0">
                    <a:pos x="3524" y="89"/>
                  </a:cxn>
                  <a:cxn ang="0">
                    <a:pos x="3619" y="64"/>
                  </a:cxn>
                  <a:cxn ang="0">
                    <a:pos x="3714" y="125"/>
                  </a:cxn>
                  <a:cxn ang="0">
                    <a:pos x="3812" y="23"/>
                  </a:cxn>
                  <a:cxn ang="0">
                    <a:pos x="3907" y="14"/>
                  </a:cxn>
                  <a:cxn ang="0">
                    <a:pos x="4002" y="12"/>
                  </a:cxn>
                  <a:cxn ang="0">
                    <a:pos x="4097" y="9"/>
                  </a:cxn>
                  <a:cxn ang="0">
                    <a:pos x="4193" y="19"/>
                  </a:cxn>
                  <a:cxn ang="0">
                    <a:pos x="4290" y="16"/>
                  </a:cxn>
                  <a:cxn ang="0">
                    <a:pos x="4385" y="19"/>
                  </a:cxn>
                  <a:cxn ang="0">
                    <a:pos x="4481" y="9"/>
                  </a:cxn>
                  <a:cxn ang="0">
                    <a:pos x="4576" y="9"/>
                  </a:cxn>
                  <a:cxn ang="0">
                    <a:pos x="4673" y="9"/>
                  </a:cxn>
                  <a:cxn ang="0">
                    <a:pos x="4768" y="9"/>
                  </a:cxn>
                  <a:cxn ang="0">
                    <a:pos x="4864" y="19"/>
                  </a:cxn>
                  <a:cxn ang="0">
                    <a:pos x="4959" y="19"/>
                  </a:cxn>
                  <a:cxn ang="0">
                    <a:pos x="5054" y="19"/>
                  </a:cxn>
                  <a:cxn ang="0">
                    <a:pos x="5152" y="19"/>
                  </a:cxn>
                  <a:cxn ang="0">
                    <a:pos x="5247" y="19"/>
                  </a:cxn>
                  <a:cxn ang="0">
                    <a:pos x="5342" y="19"/>
                  </a:cxn>
                  <a:cxn ang="0">
                    <a:pos x="5437" y="16"/>
                  </a:cxn>
                  <a:cxn ang="0">
                    <a:pos x="5535" y="19"/>
                  </a:cxn>
                  <a:cxn ang="0">
                    <a:pos x="5630" y="19"/>
                  </a:cxn>
                </a:cxnLst>
                <a:rect l="0" t="0" r="r" b="b"/>
                <a:pathLst>
                  <a:path w="5669" h="1781">
                    <a:moveTo>
                      <a:pt x="0" y="1727"/>
                    </a:moveTo>
                    <a:lnTo>
                      <a:pt x="20" y="1727"/>
                    </a:lnTo>
                    <a:lnTo>
                      <a:pt x="39" y="1727"/>
                    </a:lnTo>
                    <a:lnTo>
                      <a:pt x="59" y="1727"/>
                    </a:lnTo>
                    <a:lnTo>
                      <a:pt x="77" y="1729"/>
                    </a:lnTo>
                    <a:lnTo>
                      <a:pt x="97" y="1729"/>
                    </a:lnTo>
                    <a:lnTo>
                      <a:pt x="116" y="1729"/>
                    </a:lnTo>
                    <a:lnTo>
                      <a:pt x="134" y="1727"/>
                    </a:lnTo>
                    <a:lnTo>
                      <a:pt x="154" y="1727"/>
                    </a:lnTo>
                    <a:lnTo>
                      <a:pt x="172" y="1729"/>
                    </a:lnTo>
                    <a:lnTo>
                      <a:pt x="193" y="1729"/>
                    </a:lnTo>
                    <a:lnTo>
                      <a:pt x="211" y="1729"/>
                    </a:lnTo>
                    <a:lnTo>
                      <a:pt x="231" y="1729"/>
                    </a:lnTo>
                    <a:lnTo>
                      <a:pt x="249" y="1729"/>
                    </a:lnTo>
                    <a:lnTo>
                      <a:pt x="270" y="1729"/>
                    </a:lnTo>
                    <a:lnTo>
                      <a:pt x="288" y="1729"/>
                    </a:lnTo>
                    <a:lnTo>
                      <a:pt x="306" y="1729"/>
                    </a:lnTo>
                    <a:lnTo>
                      <a:pt x="327" y="1729"/>
                    </a:lnTo>
                    <a:lnTo>
                      <a:pt x="345" y="1729"/>
                    </a:lnTo>
                    <a:lnTo>
                      <a:pt x="365" y="1729"/>
                    </a:lnTo>
                    <a:lnTo>
                      <a:pt x="383" y="1727"/>
                    </a:lnTo>
                    <a:lnTo>
                      <a:pt x="404" y="1727"/>
                    </a:lnTo>
                    <a:lnTo>
                      <a:pt x="422" y="1727"/>
                    </a:lnTo>
                    <a:lnTo>
                      <a:pt x="442" y="1727"/>
                    </a:lnTo>
                    <a:lnTo>
                      <a:pt x="460" y="1727"/>
                    </a:lnTo>
                    <a:lnTo>
                      <a:pt x="478" y="1727"/>
                    </a:lnTo>
                    <a:lnTo>
                      <a:pt x="499" y="1729"/>
                    </a:lnTo>
                    <a:lnTo>
                      <a:pt x="517" y="1729"/>
                    </a:lnTo>
                    <a:lnTo>
                      <a:pt x="537" y="1729"/>
                    </a:lnTo>
                    <a:lnTo>
                      <a:pt x="556" y="1729"/>
                    </a:lnTo>
                    <a:lnTo>
                      <a:pt x="576" y="1729"/>
                    </a:lnTo>
                    <a:lnTo>
                      <a:pt x="594" y="1729"/>
                    </a:lnTo>
                    <a:lnTo>
                      <a:pt x="614" y="1729"/>
                    </a:lnTo>
                    <a:lnTo>
                      <a:pt x="633" y="1729"/>
                    </a:lnTo>
                    <a:lnTo>
                      <a:pt x="651" y="1729"/>
                    </a:lnTo>
                    <a:lnTo>
                      <a:pt x="671" y="1729"/>
                    </a:lnTo>
                    <a:lnTo>
                      <a:pt x="689" y="1729"/>
                    </a:lnTo>
                    <a:lnTo>
                      <a:pt x="710" y="1729"/>
                    </a:lnTo>
                    <a:lnTo>
                      <a:pt x="728" y="1729"/>
                    </a:lnTo>
                    <a:lnTo>
                      <a:pt x="748" y="1729"/>
                    </a:lnTo>
                    <a:lnTo>
                      <a:pt x="766" y="1729"/>
                    </a:lnTo>
                    <a:lnTo>
                      <a:pt x="787" y="1729"/>
                    </a:lnTo>
                    <a:lnTo>
                      <a:pt x="805" y="1727"/>
                    </a:lnTo>
                    <a:lnTo>
                      <a:pt x="823" y="1724"/>
                    </a:lnTo>
                    <a:lnTo>
                      <a:pt x="843" y="1727"/>
                    </a:lnTo>
                    <a:lnTo>
                      <a:pt x="862" y="1731"/>
                    </a:lnTo>
                    <a:lnTo>
                      <a:pt x="882" y="1754"/>
                    </a:lnTo>
                    <a:lnTo>
                      <a:pt x="900" y="1727"/>
                    </a:lnTo>
                    <a:lnTo>
                      <a:pt x="921" y="1781"/>
                    </a:lnTo>
                    <a:lnTo>
                      <a:pt x="939" y="1711"/>
                    </a:lnTo>
                    <a:lnTo>
                      <a:pt x="959" y="1643"/>
                    </a:lnTo>
                    <a:lnTo>
                      <a:pt x="977" y="1593"/>
                    </a:lnTo>
                    <a:lnTo>
                      <a:pt x="995" y="1552"/>
                    </a:lnTo>
                    <a:lnTo>
                      <a:pt x="1016" y="1520"/>
                    </a:lnTo>
                    <a:lnTo>
                      <a:pt x="1034" y="1488"/>
                    </a:lnTo>
                    <a:lnTo>
                      <a:pt x="1054" y="1457"/>
                    </a:lnTo>
                    <a:lnTo>
                      <a:pt x="1073" y="1427"/>
                    </a:lnTo>
                    <a:lnTo>
                      <a:pt x="1093" y="1400"/>
                    </a:lnTo>
                    <a:lnTo>
                      <a:pt x="1111" y="1375"/>
                    </a:lnTo>
                    <a:lnTo>
                      <a:pt x="1131" y="1350"/>
                    </a:lnTo>
                    <a:lnTo>
                      <a:pt x="1150" y="1325"/>
                    </a:lnTo>
                    <a:lnTo>
                      <a:pt x="1168" y="1300"/>
                    </a:lnTo>
                    <a:lnTo>
                      <a:pt x="1188" y="1277"/>
                    </a:lnTo>
                    <a:lnTo>
                      <a:pt x="1206" y="1255"/>
                    </a:lnTo>
                    <a:lnTo>
                      <a:pt x="1227" y="1232"/>
                    </a:lnTo>
                    <a:lnTo>
                      <a:pt x="1245" y="1212"/>
                    </a:lnTo>
                    <a:lnTo>
                      <a:pt x="1265" y="1194"/>
                    </a:lnTo>
                    <a:lnTo>
                      <a:pt x="1283" y="1171"/>
                    </a:lnTo>
                    <a:lnTo>
                      <a:pt x="1304" y="1153"/>
                    </a:lnTo>
                    <a:lnTo>
                      <a:pt x="1322" y="1135"/>
                    </a:lnTo>
                    <a:lnTo>
                      <a:pt x="1340" y="1114"/>
                    </a:lnTo>
                    <a:lnTo>
                      <a:pt x="1360" y="1098"/>
                    </a:lnTo>
                    <a:lnTo>
                      <a:pt x="1379" y="1080"/>
                    </a:lnTo>
                    <a:lnTo>
                      <a:pt x="1399" y="1062"/>
                    </a:lnTo>
                    <a:lnTo>
                      <a:pt x="1417" y="1046"/>
                    </a:lnTo>
                    <a:lnTo>
                      <a:pt x="1438" y="1030"/>
                    </a:lnTo>
                    <a:lnTo>
                      <a:pt x="1456" y="1014"/>
                    </a:lnTo>
                    <a:lnTo>
                      <a:pt x="1476" y="998"/>
                    </a:lnTo>
                    <a:lnTo>
                      <a:pt x="1494" y="983"/>
                    </a:lnTo>
                    <a:lnTo>
                      <a:pt x="1512" y="967"/>
                    </a:lnTo>
                    <a:lnTo>
                      <a:pt x="1533" y="951"/>
                    </a:lnTo>
                    <a:lnTo>
                      <a:pt x="1551" y="937"/>
                    </a:lnTo>
                    <a:lnTo>
                      <a:pt x="1571" y="924"/>
                    </a:lnTo>
                    <a:lnTo>
                      <a:pt x="1589" y="908"/>
                    </a:lnTo>
                    <a:lnTo>
                      <a:pt x="1610" y="894"/>
                    </a:lnTo>
                    <a:lnTo>
                      <a:pt x="1628" y="880"/>
                    </a:lnTo>
                    <a:lnTo>
                      <a:pt x="1648" y="869"/>
                    </a:lnTo>
                    <a:lnTo>
                      <a:pt x="1667" y="856"/>
                    </a:lnTo>
                    <a:lnTo>
                      <a:pt x="1685" y="842"/>
                    </a:lnTo>
                    <a:lnTo>
                      <a:pt x="1705" y="828"/>
                    </a:lnTo>
                    <a:lnTo>
                      <a:pt x="1723" y="817"/>
                    </a:lnTo>
                    <a:lnTo>
                      <a:pt x="1744" y="803"/>
                    </a:lnTo>
                    <a:lnTo>
                      <a:pt x="1762" y="792"/>
                    </a:lnTo>
                    <a:lnTo>
                      <a:pt x="1782" y="778"/>
                    </a:lnTo>
                    <a:lnTo>
                      <a:pt x="1800" y="769"/>
                    </a:lnTo>
                    <a:lnTo>
                      <a:pt x="1821" y="756"/>
                    </a:lnTo>
                    <a:lnTo>
                      <a:pt x="1839" y="744"/>
                    </a:lnTo>
                    <a:lnTo>
                      <a:pt x="1857" y="731"/>
                    </a:lnTo>
                    <a:lnTo>
                      <a:pt x="1877" y="722"/>
                    </a:lnTo>
                    <a:lnTo>
                      <a:pt x="1896" y="713"/>
                    </a:lnTo>
                    <a:lnTo>
                      <a:pt x="1916" y="701"/>
                    </a:lnTo>
                    <a:lnTo>
                      <a:pt x="1934" y="690"/>
                    </a:lnTo>
                    <a:lnTo>
                      <a:pt x="1955" y="681"/>
                    </a:lnTo>
                    <a:lnTo>
                      <a:pt x="1973" y="670"/>
                    </a:lnTo>
                    <a:lnTo>
                      <a:pt x="1991" y="658"/>
                    </a:lnTo>
                    <a:lnTo>
                      <a:pt x="2011" y="647"/>
                    </a:lnTo>
                    <a:lnTo>
                      <a:pt x="2029" y="638"/>
                    </a:lnTo>
                    <a:lnTo>
                      <a:pt x="2050" y="629"/>
                    </a:lnTo>
                    <a:lnTo>
                      <a:pt x="2068" y="620"/>
                    </a:lnTo>
                    <a:lnTo>
                      <a:pt x="2088" y="608"/>
                    </a:lnTo>
                    <a:lnTo>
                      <a:pt x="2106" y="599"/>
                    </a:lnTo>
                    <a:lnTo>
                      <a:pt x="2127" y="588"/>
                    </a:lnTo>
                    <a:lnTo>
                      <a:pt x="2145" y="579"/>
                    </a:lnTo>
                    <a:lnTo>
                      <a:pt x="2163" y="570"/>
                    </a:lnTo>
                    <a:lnTo>
                      <a:pt x="2184" y="561"/>
                    </a:lnTo>
                    <a:lnTo>
                      <a:pt x="2202" y="552"/>
                    </a:lnTo>
                    <a:lnTo>
                      <a:pt x="2222" y="545"/>
                    </a:lnTo>
                    <a:lnTo>
                      <a:pt x="2240" y="536"/>
                    </a:lnTo>
                    <a:lnTo>
                      <a:pt x="2261" y="527"/>
                    </a:lnTo>
                    <a:lnTo>
                      <a:pt x="2279" y="520"/>
                    </a:lnTo>
                    <a:lnTo>
                      <a:pt x="2299" y="511"/>
                    </a:lnTo>
                    <a:lnTo>
                      <a:pt x="2317" y="502"/>
                    </a:lnTo>
                    <a:lnTo>
                      <a:pt x="2335" y="493"/>
                    </a:lnTo>
                    <a:lnTo>
                      <a:pt x="2356" y="484"/>
                    </a:lnTo>
                    <a:lnTo>
                      <a:pt x="2374" y="477"/>
                    </a:lnTo>
                    <a:lnTo>
                      <a:pt x="2394" y="468"/>
                    </a:lnTo>
                    <a:lnTo>
                      <a:pt x="2413" y="461"/>
                    </a:lnTo>
                    <a:lnTo>
                      <a:pt x="2433" y="454"/>
                    </a:lnTo>
                    <a:lnTo>
                      <a:pt x="2451" y="445"/>
                    </a:lnTo>
                    <a:lnTo>
                      <a:pt x="2472" y="438"/>
                    </a:lnTo>
                    <a:lnTo>
                      <a:pt x="2490" y="429"/>
                    </a:lnTo>
                    <a:lnTo>
                      <a:pt x="2508" y="422"/>
                    </a:lnTo>
                    <a:lnTo>
                      <a:pt x="2528" y="415"/>
                    </a:lnTo>
                    <a:lnTo>
                      <a:pt x="2546" y="406"/>
                    </a:lnTo>
                    <a:lnTo>
                      <a:pt x="2567" y="400"/>
                    </a:lnTo>
                    <a:lnTo>
                      <a:pt x="2585" y="393"/>
                    </a:lnTo>
                    <a:lnTo>
                      <a:pt x="2605" y="384"/>
                    </a:lnTo>
                    <a:lnTo>
                      <a:pt x="2623" y="377"/>
                    </a:lnTo>
                    <a:lnTo>
                      <a:pt x="2644" y="370"/>
                    </a:lnTo>
                    <a:lnTo>
                      <a:pt x="2662" y="363"/>
                    </a:lnTo>
                    <a:lnTo>
                      <a:pt x="2680" y="357"/>
                    </a:lnTo>
                    <a:lnTo>
                      <a:pt x="2701" y="347"/>
                    </a:lnTo>
                    <a:lnTo>
                      <a:pt x="2719" y="341"/>
                    </a:lnTo>
                    <a:lnTo>
                      <a:pt x="2739" y="334"/>
                    </a:lnTo>
                    <a:lnTo>
                      <a:pt x="2757" y="325"/>
                    </a:lnTo>
                    <a:lnTo>
                      <a:pt x="2778" y="320"/>
                    </a:lnTo>
                    <a:lnTo>
                      <a:pt x="2796" y="313"/>
                    </a:lnTo>
                    <a:lnTo>
                      <a:pt x="2816" y="307"/>
                    </a:lnTo>
                    <a:lnTo>
                      <a:pt x="2834" y="300"/>
                    </a:lnTo>
                    <a:lnTo>
                      <a:pt x="2852" y="293"/>
                    </a:lnTo>
                    <a:lnTo>
                      <a:pt x="2873" y="288"/>
                    </a:lnTo>
                    <a:lnTo>
                      <a:pt x="2891" y="279"/>
                    </a:lnTo>
                    <a:lnTo>
                      <a:pt x="2911" y="275"/>
                    </a:lnTo>
                    <a:lnTo>
                      <a:pt x="2930" y="268"/>
                    </a:lnTo>
                    <a:lnTo>
                      <a:pt x="2950" y="261"/>
                    </a:lnTo>
                    <a:lnTo>
                      <a:pt x="2968" y="254"/>
                    </a:lnTo>
                    <a:lnTo>
                      <a:pt x="2989" y="248"/>
                    </a:lnTo>
                    <a:lnTo>
                      <a:pt x="3007" y="241"/>
                    </a:lnTo>
                    <a:lnTo>
                      <a:pt x="3025" y="236"/>
                    </a:lnTo>
                    <a:lnTo>
                      <a:pt x="3045" y="230"/>
                    </a:lnTo>
                    <a:lnTo>
                      <a:pt x="3063" y="225"/>
                    </a:lnTo>
                    <a:lnTo>
                      <a:pt x="3084" y="218"/>
                    </a:lnTo>
                    <a:lnTo>
                      <a:pt x="3102" y="211"/>
                    </a:lnTo>
                    <a:lnTo>
                      <a:pt x="3122" y="207"/>
                    </a:lnTo>
                    <a:lnTo>
                      <a:pt x="3140" y="202"/>
                    </a:lnTo>
                    <a:lnTo>
                      <a:pt x="3161" y="195"/>
                    </a:lnTo>
                    <a:lnTo>
                      <a:pt x="3179" y="191"/>
                    </a:lnTo>
                    <a:lnTo>
                      <a:pt x="3197" y="184"/>
                    </a:lnTo>
                    <a:lnTo>
                      <a:pt x="3218" y="180"/>
                    </a:lnTo>
                    <a:lnTo>
                      <a:pt x="3236" y="173"/>
                    </a:lnTo>
                    <a:lnTo>
                      <a:pt x="3256" y="166"/>
                    </a:lnTo>
                    <a:lnTo>
                      <a:pt x="3274" y="161"/>
                    </a:lnTo>
                    <a:lnTo>
                      <a:pt x="3295" y="155"/>
                    </a:lnTo>
                    <a:lnTo>
                      <a:pt x="3313" y="150"/>
                    </a:lnTo>
                    <a:lnTo>
                      <a:pt x="3333" y="143"/>
                    </a:lnTo>
                    <a:lnTo>
                      <a:pt x="3351" y="137"/>
                    </a:lnTo>
                    <a:lnTo>
                      <a:pt x="3369" y="132"/>
                    </a:lnTo>
                    <a:lnTo>
                      <a:pt x="3390" y="127"/>
                    </a:lnTo>
                    <a:lnTo>
                      <a:pt x="3408" y="121"/>
                    </a:lnTo>
                    <a:lnTo>
                      <a:pt x="3428" y="116"/>
                    </a:lnTo>
                    <a:lnTo>
                      <a:pt x="3447" y="109"/>
                    </a:lnTo>
                    <a:lnTo>
                      <a:pt x="3467" y="105"/>
                    </a:lnTo>
                    <a:lnTo>
                      <a:pt x="3485" y="100"/>
                    </a:lnTo>
                    <a:lnTo>
                      <a:pt x="3505" y="96"/>
                    </a:lnTo>
                    <a:lnTo>
                      <a:pt x="3524" y="89"/>
                    </a:lnTo>
                    <a:lnTo>
                      <a:pt x="3542" y="84"/>
                    </a:lnTo>
                    <a:lnTo>
                      <a:pt x="3562" y="80"/>
                    </a:lnTo>
                    <a:lnTo>
                      <a:pt x="3580" y="73"/>
                    </a:lnTo>
                    <a:lnTo>
                      <a:pt x="3601" y="68"/>
                    </a:lnTo>
                    <a:lnTo>
                      <a:pt x="3619" y="64"/>
                    </a:lnTo>
                    <a:lnTo>
                      <a:pt x="3639" y="59"/>
                    </a:lnTo>
                    <a:lnTo>
                      <a:pt x="3657" y="55"/>
                    </a:lnTo>
                    <a:lnTo>
                      <a:pt x="3678" y="50"/>
                    </a:lnTo>
                    <a:lnTo>
                      <a:pt x="3696" y="55"/>
                    </a:lnTo>
                    <a:lnTo>
                      <a:pt x="3714" y="125"/>
                    </a:lnTo>
                    <a:lnTo>
                      <a:pt x="3735" y="200"/>
                    </a:lnTo>
                    <a:lnTo>
                      <a:pt x="3753" y="3"/>
                    </a:lnTo>
                    <a:lnTo>
                      <a:pt x="3773" y="9"/>
                    </a:lnTo>
                    <a:lnTo>
                      <a:pt x="3791" y="19"/>
                    </a:lnTo>
                    <a:lnTo>
                      <a:pt x="3812" y="23"/>
                    </a:lnTo>
                    <a:lnTo>
                      <a:pt x="3830" y="25"/>
                    </a:lnTo>
                    <a:lnTo>
                      <a:pt x="3848" y="23"/>
                    </a:lnTo>
                    <a:lnTo>
                      <a:pt x="3868" y="25"/>
                    </a:lnTo>
                    <a:lnTo>
                      <a:pt x="3886" y="16"/>
                    </a:lnTo>
                    <a:lnTo>
                      <a:pt x="3907" y="14"/>
                    </a:lnTo>
                    <a:lnTo>
                      <a:pt x="3925" y="14"/>
                    </a:lnTo>
                    <a:lnTo>
                      <a:pt x="3945" y="14"/>
                    </a:lnTo>
                    <a:lnTo>
                      <a:pt x="3964" y="12"/>
                    </a:lnTo>
                    <a:lnTo>
                      <a:pt x="3984" y="12"/>
                    </a:lnTo>
                    <a:lnTo>
                      <a:pt x="4002" y="12"/>
                    </a:lnTo>
                    <a:lnTo>
                      <a:pt x="4020" y="12"/>
                    </a:lnTo>
                    <a:lnTo>
                      <a:pt x="4041" y="12"/>
                    </a:lnTo>
                    <a:lnTo>
                      <a:pt x="4059" y="9"/>
                    </a:lnTo>
                    <a:lnTo>
                      <a:pt x="4079" y="9"/>
                    </a:lnTo>
                    <a:lnTo>
                      <a:pt x="4097" y="9"/>
                    </a:lnTo>
                    <a:lnTo>
                      <a:pt x="4118" y="9"/>
                    </a:lnTo>
                    <a:lnTo>
                      <a:pt x="4136" y="14"/>
                    </a:lnTo>
                    <a:lnTo>
                      <a:pt x="4156" y="14"/>
                    </a:lnTo>
                    <a:lnTo>
                      <a:pt x="4174" y="14"/>
                    </a:lnTo>
                    <a:lnTo>
                      <a:pt x="4193" y="19"/>
                    </a:lnTo>
                    <a:lnTo>
                      <a:pt x="4213" y="21"/>
                    </a:lnTo>
                    <a:lnTo>
                      <a:pt x="4231" y="21"/>
                    </a:lnTo>
                    <a:lnTo>
                      <a:pt x="4251" y="21"/>
                    </a:lnTo>
                    <a:lnTo>
                      <a:pt x="4270" y="21"/>
                    </a:lnTo>
                    <a:lnTo>
                      <a:pt x="4290" y="16"/>
                    </a:lnTo>
                    <a:lnTo>
                      <a:pt x="4308" y="9"/>
                    </a:lnTo>
                    <a:lnTo>
                      <a:pt x="4329" y="0"/>
                    </a:lnTo>
                    <a:lnTo>
                      <a:pt x="4347" y="3"/>
                    </a:lnTo>
                    <a:lnTo>
                      <a:pt x="4365" y="16"/>
                    </a:lnTo>
                    <a:lnTo>
                      <a:pt x="4385" y="19"/>
                    </a:lnTo>
                    <a:lnTo>
                      <a:pt x="4403" y="12"/>
                    </a:lnTo>
                    <a:lnTo>
                      <a:pt x="4424" y="9"/>
                    </a:lnTo>
                    <a:lnTo>
                      <a:pt x="4442" y="9"/>
                    </a:lnTo>
                    <a:lnTo>
                      <a:pt x="4462" y="9"/>
                    </a:lnTo>
                    <a:lnTo>
                      <a:pt x="4481" y="9"/>
                    </a:lnTo>
                    <a:lnTo>
                      <a:pt x="4501" y="9"/>
                    </a:lnTo>
                    <a:lnTo>
                      <a:pt x="4519" y="7"/>
                    </a:lnTo>
                    <a:lnTo>
                      <a:pt x="4537" y="7"/>
                    </a:lnTo>
                    <a:lnTo>
                      <a:pt x="4558" y="7"/>
                    </a:lnTo>
                    <a:lnTo>
                      <a:pt x="4576" y="9"/>
                    </a:lnTo>
                    <a:lnTo>
                      <a:pt x="4596" y="9"/>
                    </a:lnTo>
                    <a:lnTo>
                      <a:pt x="4614" y="7"/>
                    </a:lnTo>
                    <a:lnTo>
                      <a:pt x="4635" y="9"/>
                    </a:lnTo>
                    <a:lnTo>
                      <a:pt x="4653" y="9"/>
                    </a:lnTo>
                    <a:lnTo>
                      <a:pt x="4673" y="9"/>
                    </a:lnTo>
                    <a:lnTo>
                      <a:pt x="4691" y="9"/>
                    </a:lnTo>
                    <a:lnTo>
                      <a:pt x="4710" y="9"/>
                    </a:lnTo>
                    <a:lnTo>
                      <a:pt x="4730" y="9"/>
                    </a:lnTo>
                    <a:lnTo>
                      <a:pt x="4748" y="9"/>
                    </a:lnTo>
                    <a:lnTo>
                      <a:pt x="4768" y="9"/>
                    </a:lnTo>
                    <a:lnTo>
                      <a:pt x="4787" y="7"/>
                    </a:lnTo>
                    <a:lnTo>
                      <a:pt x="4807" y="14"/>
                    </a:lnTo>
                    <a:lnTo>
                      <a:pt x="4825" y="16"/>
                    </a:lnTo>
                    <a:lnTo>
                      <a:pt x="4846" y="19"/>
                    </a:lnTo>
                    <a:lnTo>
                      <a:pt x="4864" y="19"/>
                    </a:lnTo>
                    <a:lnTo>
                      <a:pt x="4882" y="19"/>
                    </a:lnTo>
                    <a:lnTo>
                      <a:pt x="4902" y="19"/>
                    </a:lnTo>
                    <a:lnTo>
                      <a:pt x="4920" y="21"/>
                    </a:lnTo>
                    <a:lnTo>
                      <a:pt x="4941" y="19"/>
                    </a:lnTo>
                    <a:lnTo>
                      <a:pt x="4959" y="19"/>
                    </a:lnTo>
                    <a:lnTo>
                      <a:pt x="4979" y="19"/>
                    </a:lnTo>
                    <a:lnTo>
                      <a:pt x="4997" y="19"/>
                    </a:lnTo>
                    <a:lnTo>
                      <a:pt x="5018" y="19"/>
                    </a:lnTo>
                    <a:lnTo>
                      <a:pt x="5036" y="19"/>
                    </a:lnTo>
                    <a:lnTo>
                      <a:pt x="5054" y="19"/>
                    </a:lnTo>
                    <a:lnTo>
                      <a:pt x="5075" y="19"/>
                    </a:lnTo>
                    <a:lnTo>
                      <a:pt x="5093" y="19"/>
                    </a:lnTo>
                    <a:lnTo>
                      <a:pt x="5113" y="19"/>
                    </a:lnTo>
                    <a:lnTo>
                      <a:pt x="5131" y="19"/>
                    </a:lnTo>
                    <a:lnTo>
                      <a:pt x="5152" y="19"/>
                    </a:lnTo>
                    <a:lnTo>
                      <a:pt x="5170" y="19"/>
                    </a:lnTo>
                    <a:lnTo>
                      <a:pt x="5190" y="19"/>
                    </a:lnTo>
                    <a:lnTo>
                      <a:pt x="5208" y="19"/>
                    </a:lnTo>
                    <a:lnTo>
                      <a:pt x="5227" y="19"/>
                    </a:lnTo>
                    <a:lnTo>
                      <a:pt x="5247" y="19"/>
                    </a:lnTo>
                    <a:lnTo>
                      <a:pt x="5265" y="19"/>
                    </a:lnTo>
                    <a:lnTo>
                      <a:pt x="5285" y="19"/>
                    </a:lnTo>
                    <a:lnTo>
                      <a:pt x="5304" y="16"/>
                    </a:lnTo>
                    <a:lnTo>
                      <a:pt x="5324" y="19"/>
                    </a:lnTo>
                    <a:lnTo>
                      <a:pt x="5342" y="19"/>
                    </a:lnTo>
                    <a:lnTo>
                      <a:pt x="5363" y="19"/>
                    </a:lnTo>
                    <a:lnTo>
                      <a:pt x="5381" y="19"/>
                    </a:lnTo>
                    <a:lnTo>
                      <a:pt x="5399" y="19"/>
                    </a:lnTo>
                    <a:lnTo>
                      <a:pt x="5419" y="19"/>
                    </a:lnTo>
                    <a:lnTo>
                      <a:pt x="5437" y="16"/>
                    </a:lnTo>
                    <a:lnTo>
                      <a:pt x="5458" y="19"/>
                    </a:lnTo>
                    <a:lnTo>
                      <a:pt x="5476" y="19"/>
                    </a:lnTo>
                    <a:lnTo>
                      <a:pt x="5496" y="16"/>
                    </a:lnTo>
                    <a:lnTo>
                      <a:pt x="5514" y="19"/>
                    </a:lnTo>
                    <a:lnTo>
                      <a:pt x="5535" y="19"/>
                    </a:lnTo>
                    <a:lnTo>
                      <a:pt x="5553" y="19"/>
                    </a:lnTo>
                    <a:lnTo>
                      <a:pt x="5571" y="19"/>
                    </a:lnTo>
                    <a:lnTo>
                      <a:pt x="5592" y="19"/>
                    </a:lnTo>
                    <a:lnTo>
                      <a:pt x="5610" y="19"/>
                    </a:lnTo>
                    <a:lnTo>
                      <a:pt x="5630" y="19"/>
                    </a:lnTo>
                    <a:lnTo>
                      <a:pt x="5648" y="19"/>
                    </a:lnTo>
                    <a:lnTo>
                      <a:pt x="5669" y="19"/>
                    </a:lnTo>
                  </a:path>
                </a:pathLst>
              </a:custGeom>
              <a:noFill/>
              <a:ln w="1905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83"/>
              <p:cNvSpPr>
                <a:spLocks/>
              </p:cNvSpPr>
              <p:nvPr/>
            </p:nvSpPr>
            <p:spPr bwMode="auto">
              <a:xfrm>
                <a:off x="2583392" y="829681"/>
                <a:ext cx="37483" cy="12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46" y="0"/>
                  </a:cxn>
                  <a:cxn ang="0">
                    <a:pos x="68" y="0"/>
                  </a:cxn>
                </a:cxnLst>
                <a:rect l="0" t="0" r="r" b="b"/>
                <a:pathLst>
                  <a:path w="68">
                    <a:moveTo>
                      <a:pt x="0" y="0"/>
                    </a:moveTo>
                    <a:lnTo>
                      <a:pt x="21" y="0"/>
                    </a:lnTo>
                    <a:lnTo>
                      <a:pt x="46" y="0"/>
                    </a:lnTo>
                    <a:lnTo>
                      <a:pt x="6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84"/>
              <p:cNvSpPr>
                <a:spLocks/>
              </p:cNvSpPr>
              <p:nvPr/>
            </p:nvSpPr>
            <p:spPr bwMode="auto">
              <a:xfrm>
                <a:off x="2583392" y="909023"/>
                <a:ext cx="37483" cy="12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46" y="0"/>
                  </a:cxn>
                  <a:cxn ang="0">
                    <a:pos x="68" y="0"/>
                  </a:cxn>
                </a:cxnLst>
                <a:rect l="0" t="0" r="r" b="b"/>
                <a:pathLst>
                  <a:path w="68">
                    <a:moveTo>
                      <a:pt x="0" y="0"/>
                    </a:moveTo>
                    <a:lnTo>
                      <a:pt x="21" y="0"/>
                    </a:lnTo>
                    <a:lnTo>
                      <a:pt x="46" y="0"/>
                    </a:lnTo>
                    <a:lnTo>
                      <a:pt x="6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9" name="Rectangle 224"/>
            <p:cNvSpPr>
              <a:spLocks noChangeArrowheads="1"/>
            </p:cNvSpPr>
            <p:nvPr/>
          </p:nvSpPr>
          <p:spPr bwMode="auto">
            <a:xfrm>
              <a:off x="1371600" y="507502"/>
              <a:ext cx="1820548" cy="264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ConS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140 CFI Capture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3373583" y="2362199"/>
            <a:ext cx="2560152" cy="1828800"/>
            <a:chOff x="4971763" y="569489"/>
            <a:chExt cx="3645555" cy="2743200"/>
          </a:xfrm>
        </p:grpSpPr>
        <p:sp>
          <p:nvSpPr>
            <p:cNvPr id="211" name="Line 164"/>
            <p:cNvSpPr>
              <a:spLocks noChangeShapeType="1"/>
            </p:cNvSpPr>
            <p:nvPr/>
          </p:nvSpPr>
          <p:spPr bwMode="auto">
            <a:xfrm flipV="1">
              <a:off x="5299858" y="621519"/>
              <a:ext cx="635" cy="25251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Line 165"/>
            <p:cNvSpPr>
              <a:spLocks noChangeShapeType="1"/>
            </p:cNvSpPr>
            <p:nvPr/>
          </p:nvSpPr>
          <p:spPr bwMode="auto">
            <a:xfrm flipH="1">
              <a:off x="5290957" y="3146635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Line 166"/>
            <p:cNvSpPr>
              <a:spLocks noChangeShapeType="1"/>
            </p:cNvSpPr>
            <p:nvPr/>
          </p:nvSpPr>
          <p:spPr bwMode="auto">
            <a:xfrm flipH="1">
              <a:off x="5290957" y="2938515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Line 167"/>
            <p:cNvSpPr>
              <a:spLocks noChangeShapeType="1"/>
            </p:cNvSpPr>
            <p:nvPr/>
          </p:nvSpPr>
          <p:spPr bwMode="auto">
            <a:xfrm flipH="1">
              <a:off x="5290957" y="2728181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Line 168"/>
            <p:cNvSpPr>
              <a:spLocks noChangeShapeType="1"/>
            </p:cNvSpPr>
            <p:nvPr/>
          </p:nvSpPr>
          <p:spPr bwMode="auto">
            <a:xfrm flipH="1">
              <a:off x="5290957" y="2516739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Line 169"/>
            <p:cNvSpPr>
              <a:spLocks noChangeShapeType="1"/>
            </p:cNvSpPr>
            <p:nvPr/>
          </p:nvSpPr>
          <p:spPr bwMode="auto">
            <a:xfrm flipH="1">
              <a:off x="5290957" y="2306406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Line 170"/>
            <p:cNvSpPr>
              <a:spLocks noChangeShapeType="1"/>
            </p:cNvSpPr>
            <p:nvPr/>
          </p:nvSpPr>
          <p:spPr bwMode="auto">
            <a:xfrm flipH="1">
              <a:off x="5290957" y="2098285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Line 171"/>
            <p:cNvSpPr>
              <a:spLocks noChangeShapeType="1"/>
            </p:cNvSpPr>
            <p:nvPr/>
          </p:nvSpPr>
          <p:spPr bwMode="auto">
            <a:xfrm flipH="1">
              <a:off x="5290957" y="1886844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Line 172"/>
            <p:cNvSpPr>
              <a:spLocks noChangeShapeType="1"/>
            </p:cNvSpPr>
            <p:nvPr/>
          </p:nvSpPr>
          <p:spPr bwMode="auto">
            <a:xfrm flipH="1">
              <a:off x="5290957" y="1676511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Line 173"/>
            <p:cNvSpPr>
              <a:spLocks noChangeShapeType="1"/>
            </p:cNvSpPr>
            <p:nvPr/>
          </p:nvSpPr>
          <p:spPr bwMode="auto">
            <a:xfrm flipH="1">
              <a:off x="5290957" y="1465069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Line 174"/>
            <p:cNvSpPr>
              <a:spLocks noChangeShapeType="1"/>
            </p:cNvSpPr>
            <p:nvPr/>
          </p:nvSpPr>
          <p:spPr bwMode="auto">
            <a:xfrm flipH="1">
              <a:off x="5290957" y="1256948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Line 175"/>
            <p:cNvSpPr>
              <a:spLocks noChangeShapeType="1"/>
            </p:cNvSpPr>
            <p:nvPr/>
          </p:nvSpPr>
          <p:spPr bwMode="auto">
            <a:xfrm flipH="1">
              <a:off x="5290957" y="1046615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Line 176"/>
            <p:cNvSpPr>
              <a:spLocks noChangeShapeType="1"/>
            </p:cNvSpPr>
            <p:nvPr/>
          </p:nvSpPr>
          <p:spPr bwMode="auto">
            <a:xfrm flipH="1">
              <a:off x="5290957" y="835174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Line 177"/>
            <p:cNvSpPr>
              <a:spLocks noChangeShapeType="1"/>
            </p:cNvSpPr>
            <p:nvPr/>
          </p:nvSpPr>
          <p:spPr bwMode="auto">
            <a:xfrm flipH="1">
              <a:off x="5290957" y="624839"/>
              <a:ext cx="11443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Line 178"/>
            <p:cNvSpPr>
              <a:spLocks noChangeShapeType="1"/>
            </p:cNvSpPr>
            <p:nvPr/>
          </p:nvSpPr>
          <p:spPr bwMode="auto">
            <a:xfrm flipH="1">
              <a:off x="5279512" y="3146635"/>
              <a:ext cx="28610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Line 179"/>
            <p:cNvSpPr>
              <a:spLocks noChangeShapeType="1"/>
            </p:cNvSpPr>
            <p:nvPr/>
          </p:nvSpPr>
          <p:spPr bwMode="auto">
            <a:xfrm flipH="1">
              <a:off x="5279512" y="2728181"/>
              <a:ext cx="28610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Line 180"/>
            <p:cNvSpPr>
              <a:spLocks noChangeShapeType="1"/>
            </p:cNvSpPr>
            <p:nvPr/>
          </p:nvSpPr>
          <p:spPr bwMode="auto">
            <a:xfrm flipH="1">
              <a:off x="5279512" y="2306406"/>
              <a:ext cx="28610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Line 181"/>
            <p:cNvSpPr>
              <a:spLocks noChangeShapeType="1"/>
            </p:cNvSpPr>
            <p:nvPr/>
          </p:nvSpPr>
          <p:spPr bwMode="auto">
            <a:xfrm flipH="1">
              <a:off x="5279512" y="1886844"/>
              <a:ext cx="28610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Line 182"/>
            <p:cNvSpPr>
              <a:spLocks noChangeShapeType="1"/>
            </p:cNvSpPr>
            <p:nvPr/>
          </p:nvSpPr>
          <p:spPr bwMode="auto">
            <a:xfrm flipH="1">
              <a:off x="5279512" y="1465069"/>
              <a:ext cx="28610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Line 183"/>
            <p:cNvSpPr>
              <a:spLocks noChangeShapeType="1"/>
            </p:cNvSpPr>
            <p:nvPr/>
          </p:nvSpPr>
          <p:spPr bwMode="auto">
            <a:xfrm flipH="1">
              <a:off x="5279512" y="1046615"/>
              <a:ext cx="28610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Line 184"/>
            <p:cNvSpPr>
              <a:spLocks noChangeShapeType="1"/>
            </p:cNvSpPr>
            <p:nvPr/>
          </p:nvSpPr>
          <p:spPr bwMode="auto">
            <a:xfrm flipH="1">
              <a:off x="5279512" y="624839"/>
              <a:ext cx="28610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5"/>
            <p:cNvSpPr>
              <a:spLocks noChangeArrowheads="1"/>
            </p:cNvSpPr>
            <p:nvPr/>
          </p:nvSpPr>
          <p:spPr bwMode="auto">
            <a:xfrm>
              <a:off x="5021390" y="3091284"/>
              <a:ext cx="82015" cy="105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3" name="Rectangle 186"/>
            <p:cNvSpPr>
              <a:spLocks noChangeArrowheads="1"/>
            </p:cNvSpPr>
            <p:nvPr/>
          </p:nvSpPr>
          <p:spPr bwMode="auto">
            <a:xfrm>
              <a:off x="5152236" y="2672830"/>
              <a:ext cx="43231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4" name="Rectangle 187"/>
            <p:cNvSpPr>
              <a:spLocks noChangeArrowheads="1"/>
            </p:cNvSpPr>
            <p:nvPr/>
          </p:nvSpPr>
          <p:spPr bwMode="auto">
            <a:xfrm>
              <a:off x="5061682" y="2251054"/>
              <a:ext cx="68028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" name="Rectangle 188"/>
            <p:cNvSpPr>
              <a:spLocks noChangeArrowheads="1"/>
            </p:cNvSpPr>
            <p:nvPr/>
          </p:nvSpPr>
          <p:spPr bwMode="auto">
            <a:xfrm>
              <a:off x="4971764" y="1831493"/>
              <a:ext cx="92189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" name="Rectangle 189"/>
            <p:cNvSpPr>
              <a:spLocks noChangeArrowheads="1"/>
            </p:cNvSpPr>
            <p:nvPr/>
          </p:nvSpPr>
          <p:spPr bwMode="auto">
            <a:xfrm>
              <a:off x="4971764" y="1409716"/>
              <a:ext cx="92189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7" name="Rectangle 190"/>
            <p:cNvSpPr>
              <a:spLocks noChangeArrowheads="1"/>
            </p:cNvSpPr>
            <p:nvPr/>
          </p:nvSpPr>
          <p:spPr bwMode="auto">
            <a:xfrm>
              <a:off x="4971764" y="991264"/>
              <a:ext cx="92189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8" name="Rectangle 191"/>
            <p:cNvSpPr>
              <a:spLocks noChangeArrowheads="1"/>
            </p:cNvSpPr>
            <p:nvPr/>
          </p:nvSpPr>
          <p:spPr bwMode="auto">
            <a:xfrm>
              <a:off x="4971763" y="569489"/>
              <a:ext cx="92189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9" name="Line 192"/>
            <p:cNvSpPr>
              <a:spLocks noChangeShapeType="1"/>
            </p:cNvSpPr>
            <p:nvPr/>
          </p:nvSpPr>
          <p:spPr bwMode="auto">
            <a:xfrm>
              <a:off x="5299858" y="3146635"/>
              <a:ext cx="3316826" cy="11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Line 193"/>
            <p:cNvSpPr>
              <a:spLocks noChangeShapeType="1"/>
            </p:cNvSpPr>
            <p:nvPr/>
          </p:nvSpPr>
          <p:spPr bwMode="auto">
            <a:xfrm>
              <a:off x="5299858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Line 194"/>
            <p:cNvSpPr>
              <a:spLocks noChangeShapeType="1"/>
            </p:cNvSpPr>
            <p:nvPr/>
          </p:nvSpPr>
          <p:spPr bwMode="auto">
            <a:xfrm>
              <a:off x="5536365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Line 195"/>
            <p:cNvSpPr>
              <a:spLocks noChangeShapeType="1"/>
            </p:cNvSpPr>
            <p:nvPr/>
          </p:nvSpPr>
          <p:spPr bwMode="auto">
            <a:xfrm>
              <a:off x="5772237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Line 196"/>
            <p:cNvSpPr>
              <a:spLocks noChangeShapeType="1"/>
            </p:cNvSpPr>
            <p:nvPr/>
          </p:nvSpPr>
          <p:spPr bwMode="auto">
            <a:xfrm>
              <a:off x="6008745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Line 197"/>
            <p:cNvSpPr>
              <a:spLocks noChangeShapeType="1"/>
            </p:cNvSpPr>
            <p:nvPr/>
          </p:nvSpPr>
          <p:spPr bwMode="auto">
            <a:xfrm>
              <a:off x="6246523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Line 198"/>
            <p:cNvSpPr>
              <a:spLocks noChangeShapeType="1"/>
            </p:cNvSpPr>
            <p:nvPr/>
          </p:nvSpPr>
          <p:spPr bwMode="auto">
            <a:xfrm>
              <a:off x="6483030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Line 199"/>
            <p:cNvSpPr>
              <a:spLocks noChangeShapeType="1"/>
            </p:cNvSpPr>
            <p:nvPr/>
          </p:nvSpPr>
          <p:spPr bwMode="auto">
            <a:xfrm>
              <a:off x="6719538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Line 200"/>
            <p:cNvSpPr>
              <a:spLocks noChangeShapeType="1"/>
            </p:cNvSpPr>
            <p:nvPr/>
          </p:nvSpPr>
          <p:spPr bwMode="auto">
            <a:xfrm>
              <a:off x="6957317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Line 201"/>
            <p:cNvSpPr>
              <a:spLocks noChangeShapeType="1"/>
            </p:cNvSpPr>
            <p:nvPr/>
          </p:nvSpPr>
          <p:spPr bwMode="auto">
            <a:xfrm>
              <a:off x="7193825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Line 202"/>
            <p:cNvSpPr>
              <a:spLocks noChangeShapeType="1"/>
            </p:cNvSpPr>
            <p:nvPr/>
          </p:nvSpPr>
          <p:spPr bwMode="auto">
            <a:xfrm>
              <a:off x="7430331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Line 203"/>
            <p:cNvSpPr>
              <a:spLocks noChangeShapeType="1"/>
            </p:cNvSpPr>
            <p:nvPr/>
          </p:nvSpPr>
          <p:spPr bwMode="auto">
            <a:xfrm>
              <a:off x="7666839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Line 204"/>
            <p:cNvSpPr>
              <a:spLocks noChangeShapeType="1"/>
            </p:cNvSpPr>
            <p:nvPr/>
          </p:nvSpPr>
          <p:spPr bwMode="auto">
            <a:xfrm>
              <a:off x="7904618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Line 205"/>
            <p:cNvSpPr>
              <a:spLocks noChangeShapeType="1"/>
            </p:cNvSpPr>
            <p:nvPr/>
          </p:nvSpPr>
          <p:spPr bwMode="auto">
            <a:xfrm>
              <a:off x="8141126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Line 206"/>
            <p:cNvSpPr>
              <a:spLocks noChangeShapeType="1"/>
            </p:cNvSpPr>
            <p:nvPr/>
          </p:nvSpPr>
          <p:spPr bwMode="auto">
            <a:xfrm>
              <a:off x="8377633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Line 207"/>
            <p:cNvSpPr>
              <a:spLocks noChangeShapeType="1"/>
            </p:cNvSpPr>
            <p:nvPr/>
          </p:nvSpPr>
          <p:spPr bwMode="auto">
            <a:xfrm>
              <a:off x="8615412" y="3142207"/>
              <a:ext cx="635" cy="199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Line 208"/>
            <p:cNvSpPr>
              <a:spLocks noChangeShapeType="1"/>
            </p:cNvSpPr>
            <p:nvPr/>
          </p:nvSpPr>
          <p:spPr bwMode="auto">
            <a:xfrm>
              <a:off x="5299858" y="3132244"/>
              <a:ext cx="635" cy="498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Line 209"/>
            <p:cNvSpPr>
              <a:spLocks noChangeShapeType="1"/>
            </p:cNvSpPr>
            <p:nvPr/>
          </p:nvSpPr>
          <p:spPr bwMode="auto">
            <a:xfrm>
              <a:off x="5772237" y="3132244"/>
              <a:ext cx="635" cy="498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Line 210"/>
            <p:cNvSpPr>
              <a:spLocks noChangeShapeType="1"/>
            </p:cNvSpPr>
            <p:nvPr/>
          </p:nvSpPr>
          <p:spPr bwMode="auto">
            <a:xfrm>
              <a:off x="6246523" y="3132244"/>
              <a:ext cx="635" cy="498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Line 211"/>
            <p:cNvSpPr>
              <a:spLocks noChangeShapeType="1"/>
            </p:cNvSpPr>
            <p:nvPr/>
          </p:nvSpPr>
          <p:spPr bwMode="auto">
            <a:xfrm>
              <a:off x="6720810" y="3132244"/>
              <a:ext cx="635" cy="498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Line 212"/>
            <p:cNvSpPr>
              <a:spLocks noChangeShapeType="1"/>
            </p:cNvSpPr>
            <p:nvPr/>
          </p:nvSpPr>
          <p:spPr bwMode="auto">
            <a:xfrm>
              <a:off x="7193825" y="3132244"/>
              <a:ext cx="635" cy="498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Line 213"/>
            <p:cNvSpPr>
              <a:spLocks noChangeShapeType="1"/>
            </p:cNvSpPr>
            <p:nvPr/>
          </p:nvSpPr>
          <p:spPr bwMode="auto">
            <a:xfrm>
              <a:off x="7668111" y="3132244"/>
              <a:ext cx="635" cy="498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Line 214"/>
            <p:cNvSpPr>
              <a:spLocks noChangeShapeType="1"/>
            </p:cNvSpPr>
            <p:nvPr/>
          </p:nvSpPr>
          <p:spPr bwMode="auto">
            <a:xfrm>
              <a:off x="8142397" y="3132244"/>
              <a:ext cx="635" cy="498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Line 215"/>
            <p:cNvSpPr>
              <a:spLocks noChangeShapeType="1"/>
            </p:cNvSpPr>
            <p:nvPr/>
          </p:nvSpPr>
          <p:spPr bwMode="auto">
            <a:xfrm>
              <a:off x="8616683" y="3132244"/>
              <a:ext cx="635" cy="498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6"/>
            <p:cNvSpPr>
              <a:spLocks noChangeArrowheads="1"/>
            </p:cNvSpPr>
            <p:nvPr/>
          </p:nvSpPr>
          <p:spPr bwMode="auto">
            <a:xfrm>
              <a:off x="5185669" y="3207522"/>
              <a:ext cx="82014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4" name="Rectangle 217"/>
            <p:cNvSpPr>
              <a:spLocks noChangeArrowheads="1"/>
            </p:cNvSpPr>
            <p:nvPr/>
          </p:nvSpPr>
          <p:spPr bwMode="auto">
            <a:xfrm>
              <a:off x="5733218" y="3207522"/>
              <a:ext cx="43231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5" name="Rectangle 218"/>
            <p:cNvSpPr>
              <a:spLocks noChangeArrowheads="1"/>
            </p:cNvSpPr>
            <p:nvPr/>
          </p:nvSpPr>
          <p:spPr bwMode="auto">
            <a:xfrm>
              <a:off x="6176207" y="3207522"/>
              <a:ext cx="68028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6" name="Rectangle 219"/>
            <p:cNvSpPr>
              <a:spLocks noChangeArrowheads="1"/>
            </p:cNvSpPr>
            <p:nvPr/>
          </p:nvSpPr>
          <p:spPr bwMode="auto">
            <a:xfrm>
              <a:off x="6582905" y="3207522"/>
              <a:ext cx="92189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7" name="Rectangle 220"/>
            <p:cNvSpPr>
              <a:spLocks noChangeArrowheads="1"/>
            </p:cNvSpPr>
            <p:nvPr/>
          </p:nvSpPr>
          <p:spPr bwMode="auto">
            <a:xfrm>
              <a:off x="7055920" y="3207522"/>
              <a:ext cx="92189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8" name="Rectangle 221"/>
            <p:cNvSpPr>
              <a:spLocks noChangeArrowheads="1"/>
            </p:cNvSpPr>
            <p:nvPr/>
          </p:nvSpPr>
          <p:spPr bwMode="auto">
            <a:xfrm>
              <a:off x="7530206" y="3207522"/>
              <a:ext cx="92189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9" name="Rectangle 222"/>
            <p:cNvSpPr>
              <a:spLocks noChangeArrowheads="1"/>
            </p:cNvSpPr>
            <p:nvPr/>
          </p:nvSpPr>
          <p:spPr bwMode="auto">
            <a:xfrm>
              <a:off x="8004491" y="3207522"/>
              <a:ext cx="92189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0" name="Rectangle 223"/>
            <p:cNvSpPr>
              <a:spLocks noChangeArrowheads="1"/>
            </p:cNvSpPr>
            <p:nvPr/>
          </p:nvSpPr>
          <p:spPr bwMode="auto">
            <a:xfrm>
              <a:off x="8478777" y="3207522"/>
              <a:ext cx="92189" cy="105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300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1" name="Freeform 234"/>
            <p:cNvSpPr>
              <a:spLocks/>
            </p:cNvSpPr>
            <p:nvPr/>
          </p:nvSpPr>
          <p:spPr bwMode="auto">
            <a:xfrm>
              <a:off x="5308123" y="679083"/>
              <a:ext cx="3279951" cy="2128803"/>
            </a:xfrm>
            <a:custGeom>
              <a:avLst/>
              <a:gdLst/>
              <a:ahLst/>
              <a:cxnLst>
                <a:cxn ang="0">
                  <a:pos x="75" y="1848"/>
                </a:cxn>
                <a:cxn ang="0">
                  <a:pos x="164" y="1851"/>
                </a:cxn>
                <a:cxn ang="0">
                  <a:pos x="254" y="1848"/>
                </a:cxn>
                <a:cxn ang="0">
                  <a:pos x="343" y="1848"/>
                </a:cxn>
                <a:cxn ang="0">
                  <a:pos x="433" y="1851"/>
                </a:cxn>
                <a:cxn ang="0">
                  <a:pos x="522" y="1851"/>
                </a:cxn>
                <a:cxn ang="0">
                  <a:pos x="613" y="1851"/>
                </a:cxn>
                <a:cxn ang="0">
                  <a:pos x="701" y="1851"/>
                </a:cxn>
                <a:cxn ang="0">
                  <a:pos x="792" y="1585"/>
                </a:cxn>
                <a:cxn ang="0">
                  <a:pos x="880" y="1236"/>
                </a:cxn>
                <a:cxn ang="0">
                  <a:pos x="969" y="991"/>
                </a:cxn>
                <a:cxn ang="0">
                  <a:pos x="1059" y="819"/>
                </a:cxn>
                <a:cxn ang="0">
                  <a:pos x="1148" y="685"/>
                </a:cxn>
                <a:cxn ang="0">
                  <a:pos x="1238" y="581"/>
                </a:cxn>
                <a:cxn ang="0">
                  <a:pos x="1327" y="497"/>
                </a:cxn>
                <a:cxn ang="0">
                  <a:pos x="1417" y="429"/>
                </a:cxn>
                <a:cxn ang="0">
                  <a:pos x="1506" y="372"/>
                </a:cxn>
                <a:cxn ang="0">
                  <a:pos x="1597" y="322"/>
                </a:cxn>
                <a:cxn ang="0">
                  <a:pos x="1685" y="282"/>
                </a:cxn>
                <a:cxn ang="0">
                  <a:pos x="1773" y="243"/>
                </a:cxn>
                <a:cxn ang="0">
                  <a:pos x="1864" y="214"/>
                </a:cxn>
                <a:cxn ang="0">
                  <a:pos x="1953" y="184"/>
                </a:cxn>
                <a:cxn ang="0">
                  <a:pos x="2043" y="161"/>
                </a:cxn>
                <a:cxn ang="0">
                  <a:pos x="2132" y="137"/>
                </a:cxn>
                <a:cxn ang="0">
                  <a:pos x="2222" y="118"/>
                </a:cxn>
                <a:cxn ang="0">
                  <a:pos x="2311" y="98"/>
                </a:cxn>
                <a:cxn ang="0">
                  <a:pos x="2402" y="82"/>
                </a:cxn>
                <a:cxn ang="0">
                  <a:pos x="2490" y="69"/>
                </a:cxn>
                <a:cxn ang="0">
                  <a:pos x="2578" y="55"/>
                </a:cxn>
                <a:cxn ang="0">
                  <a:pos x="2669" y="41"/>
                </a:cxn>
                <a:cxn ang="0">
                  <a:pos x="2758" y="32"/>
                </a:cxn>
                <a:cxn ang="0">
                  <a:pos x="2848" y="21"/>
                </a:cxn>
                <a:cxn ang="0">
                  <a:pos x="2937" y="80"/>
                </a:cxn>
                <a:cxn ang="0">
                  <a:pos x="3027" y="23"/>
                </a:cxn>
                <a:cxn ang="0">
                  <a:pos x="3116" y="21"/>
                </a:cxn>
                <a:cxn ang="0">
                  <a:pos x="3207" y="30"/>
                </a:cxn>
                <a:cxn ang="0">
                  <a:pos x="3295" y="46"/>
                </a:cxn>
                <a:cxn ang="0">
                  <a:pos x="3383" y="55"/>
                </a:cxn>
                <a:cxn ang="0">
                  <a:pos x="3474" y="59"/>
                </a:cxn>
                <a:cxn ang="0">
                  <a:pos x="3563" y="64"/>
                </a:cxn>
                <a:cxn ang="0">
                  <a:pos x="3653" y="73"/>
                </a:cxn>
                <a:cxn ang="0">
                  <a:pos x="3742" y="80"/>
                </a:cxn>
                <a:cxn ang="0">
                  <a:pos x="3832" y="87"/>
                </a:cxn>
                <a:cxn ang="0">
                  <a:pos x="3921" y="91"/>
                </a:cxn>
                <a:cxn ang="0">
                  <a:pos x="4011" y="96"/>
                </a:cxn>
                <a:cxn ang="0">
                  <a:pos x="4100" y="103"/>
                </a:cxn>
                <a:cxn ang="0">
                  <a:pos x="4188" y="109"/>
                </a:cxn>
                <a:cxn ang="0">
                  <a:pos x="4279" y="114"/>
                </a:cxn>
                <a:cxn ang="0">
                  <a:pos x="4367" y="116"/>
                </a:cxn>
                <a:cxn ang="0">
                  <a:pos x="4458" y="123"/>
                </a:cxn>
                <a:cxn ang="0">
                  <a:pos x="4547" y="127"/>
                </a:cxn>
                <a:cxn ang="0">
                  <a:pos x="4637" y="132"/>
                </a:cxn>
                <a:cxn ang="0">
                  <a:pos x="4726" y="137"/>
                </a:cxn>
                <a:cxn ang="0">
                  <a:pos x="4816" y="141"/>
                </a:cxn>
                <a:cxn ang="0">
                  <a:pos x="4905" y="146"/>
                </a:cxn>
                <a:cxn ang="0">
                  <a:pos x="4993" y="148"/>
                </a:cxn>
                <a:cxn ang="0">
                  <a:pos x="5084" y="152"/>
                </a:cxn>
              </a:cxnLst>
              <a:rect l="0" t="0" r="r" b="b"/>
              <a:pathLst>
                <a:path w="5159" h="1923">
                  <a:moveTo>
                    <a:pt x="0" y="1848"/>
                  </a:moveTo>
                  <a:lnTo>
                    <a:pt x="16" y="1848"/>
                  </a:lnTo>
                  <a:lnTo>
                    <a:pt x="30" y="1848"/>
                  </a:lnTo>
                  <a:lnTo>
                    <a:pt x="46" y="1848"/>
                  </a:lnTo>
                  <a:lnTo>
                    <a:pt x="59" y="1848"/>
                  </a:lnTo>
                  <a:lnTo>
                    <a:pt x="75" y="1848"/>
                  </a:lnTo>
                  <a:lnTo>
                    <a:pt x="91" y="1848"/>
                  </a:lnTo>
                  <a:lnTo>
                    <a:pt x="105" y="1848"/>
                  </a:lnTo>
                  <a:lnTo>
                    <a:pt x="120" y="1848"/>
                  </a:lnTo>
                  <a:lnTo>
                    <a:pt x="134" y="1848"/>
                  </a:lnTo>
                  <a:lnTo>
                    <a:pt x="150" y="1851"/>
                  </a:lnTo>
                  <a:lnTo>
                    <a:pt x="164" y="1851"/>
                  </a:lnTo>
                  <a:lnTo>
                    <a:pt x="179" y="1848"/>
                  </a:lnTo>
                  <a:lnTo>
                    <a:pt x="195" y="1851"/>
                  </a:lnTo>
                  <a:lnTo>
                    <a:pt x="209" y="1848"/>
                  </a:lnTo>
                  <a:lnTo>
                    <a:pt x="225" y="1848"/>
                  </a:lnTo>
                  <a:lnTo>
                    <a:pt x="238" y="1848"/>
                  </a:lnTo>
                  <a:lnTo>
                    <a:pt x="254" y="1848"/>
                  </a:lnTo>
                  <a:lnTo>
                    <a:pt x="268" y="1848"/>
                  </a:lnTo>
                  <a:lnTo>
                    <a:pt x="284" y="1848"/>
                  </a:lnTo>
                  <a:lnTo>
                    <a:pt x="300" y="1848"/>
                  </a:lnTo>
                  <a:lnTo>
                    <a:pt x="313" y="1848"/>
                  </a:lnTo>
                  <a:lnTo>
                    <a:pt x="329" y="1851"/>
                  </a:lnTo>
                  <a:lnTo>
                    <a:pt x="343" y="1848"/>
                  </a:lnTo>
                  <a:lnTo>
                    <a:pt x="359" y="1851"/>
                  </a:lnTo>
                  <a:lnTo>
                    <a:pt x="372" y="1848"/>
                  </a:lnTo>
                  <a:lnTo>
                    <a:pt x="388" y="1851"/>
                  </a:lnTo>
                  <a:lnTo>
                    <a:pt x="404" y="1851"/>
                  </a:lnTo>
                  <a:lnTo>
                    <a:pt x="418" y="1851"/>
                  </a:lnTo>
                  <a:lnTo>
                    <a:pt x="433" y="1851"/>
                  </a:lnTo>
                  <a:lnTo>
                    <a:pt x="447" y="1851"/>
                  </a:lnTo>
                  <a:lnTo>
                    <a:pt x="463" y="1851"/>
                  </a:lnTo>
                  <a:lnTo>
                    <a:pt x="476" y="1853"/>
                  </a:lnTo>
                  <a:lnTo>
                    <a:pt x="492" y="1853"/>
                  </a:lnTo>
                  <a:lnTo>
                    <a:pt x="508" y="1853"/>
                  </a:lnTo>
                  <a:lnTo>
                    <a:pt x="522" y="1851"/>
                  </a:lnTo>
                  <a:lnTo>
                    <a:pt x="538" y="1851"/>
                  </a:lnTo>
                  <a:lnTo>
                    <a:pt x="551" y="1848"/>
                  </a:lnTo>
                  <a:lnTo>
                    <a:pt x="567" y="1851"/>
                  </a:lnTo>
                  <a:lnTo>
                    <a:pt x="581" y="1851"/>
                  </a:lnTo>
                  <a:lnTo>
                    <a:pt x="597" y="1851"/>
                  </a:lnTo>
                  <a:lnTo>
                    <a:pt x="613" y="1851"/>
                  </a:lnTo>
                  <a:lnTo>
                    <a:pt x="626" y="1851"/>
                  </a:lnTo>
                  <a:lnTo>
                    <a:pt x="642" y="1853"/>
                  </a:lnTo>
                  <a:lnTo>
                    <a:pt x="656" y="1848"/>
                  </a:lnTo>
                  <a:lnTo>
                    <a:pt x="671" y="1846"/>
                  </a:lnTo>
                  <a:lnTo>
                    <a:pt x="685" y="1846"/>
                  </a:lnTo>
                  <a:lnTo>
                    <a:pt x="701" y="1851"/>
                  </a:lnTo>
                  <a:lnTo>
                    <a:pt x="717" y="1887"/>
                  </a:lnTo>
                  <a:lnTo>
                    <a:pt x="730" y="1889"/>
                  </a:lnTo>
                  <a:lnTo>
                    <a:pt x="746" y="1923"/>
                  </a:lnTo>
                  <a:lnTo>
                    <a:pt x="760" y="1774"/>
                  </a:lnTo>
                  <a:lnTo>
                    <a:pt x="776" y="1667"/>
                  </a:lnTo>
                  <a:lnTo>
                    <a:pt x="792" y="1585"/>
                  </a:lnTo>
                  <a:lnTo>
                    <a:pt x="805" y="1517"/>
                  </a:lnTo>
                  <a:lnTo>
                    <a:pt x="821" y="1452"/>
                  </a:lnTo>
                  <a:lnTo>
                    <a:pt x="835" y="1393"/>
                  </a:lnTo>
                  <a:lnTo>
                    <a:pt x="851" y="1334"/>
                  </a:lnTo>
                  <a:lnTo>
                    <a:pt x="864" y="1284"/>
                  </a:lnTo>
                  <a:lnTo>
                    <a:pt x="880" y="1236"/>
                  </a:lnTo>
                  <a:lnTo>
                    <a:pt x="896" y="1189"/>
                  </a:lnTo>
                  <a:lnTo>
                    <a:pt x="910" y="1146"/>
                  </a:lnTo>
                  <a:lnTo>
                    <a:pt x="925" y="1102"/>
                  </a:lnTo>
                  <a:lnTo>
                    <a:pt x="939" y="1066"/>
                  </a:lnTo>
                  <a:lnTo>
                    <a:pt x="955" y="1025"/>
                  </a:lnTo>
                  <a:lnTo>
                    <a:pt x="969" y="991"/>
                  </a:lnTo>
                  <a:lnTo>
                    <a:pt x="984" y="960"/>
                  </a:lnTo>
                  <a:lnTo>
                    <a:pt x="1000" y="928"/>
                  </a:lnTo>
                  <a:lnTo>
                    <a:pt x="1014" y="903"/>
                  </a:lnTo>
                  <a:lnTo>
                    <a:pt x="1030" y="871"/>
                  </a:lnTo>
                  <a:lnTo>
                    <a:pt x="1043" y="846"/>
                  </a:lnTo>
                  <a:lnTo>
                    <a:pt x="1059" y="819"/>
                  </a:lnTo>
                  <a:lnTo>
                    <a:pt x="1073" y="794"/>
                  </a:lnTo>
                  <a:lnTo>
                    <a:pt x="1089" y="769"/>
                  </a:lnTo>
                  <a:lnTo>
                    <a:pt x="1105" y="746"/>
                  </a:lnTo>
                  <a:lnTo>
                    <a:pt x="1118" y="728"/>
                  </a:lnTo>
                  <a:lnTo>
                    <a:pt x="1134" y="703"/>
                  </a:lnTo>
                  <a:lnTo>
                    <a:pt x="1148" y="685"/>
                  </a:lnTo>
                  <a:lnTo>
                    <a:pt x="1164" y="667"/>
                  </a:lnTo>
                  <a:lnTo>
                    <a:pt x="1177" y="649"/>
                  </a:lnTo>
                  <a:lnTo>
                    <a:pt x="1193" y="631"/>
                  </a:lnTo>
                  <a:lnTo>
                    <a:pt x="1209" y="613"/>
                  </a:lnTo>
                  <a:lnTo>
                    <a:pt x="1222" y="597"/>
                  </a:lnTo>
                  <a:lnTo>
                    <a:pt x="1238" y="581"/>
                  </a:lnTo>
                  <a:lnTo>
                    <a:pt x="1252" y="567"/>
                  </a:lnTo>
                  <a:lnTo>
                    <a:pt x="1268" y="554"/>
                  </a:lnTo>
                  <a:lnTo>
                    <a:pt x="1281" y="540"/>
                  </a:lnTo>
                  <a:lnTo>
                    <a:pt x="1297" y="524"/>
                  </a:lnTo>
                  <a:lnTo>
                    <a:pt x="1313" y="511"/>
                  </a:lnTo>
                  <a:lnTo>
                    <a:pt x="1327" y="497"/>
                  </a:lnTo>
                  <a:lnTo>
                    <a:pt x="1343" y="486"/>
                  </a:lnTo>
                  <a:lnTo>
                    <a:pt x="1356" y="474"/>
                  </a:lnTo>
                  <a:lnTo>
                    <a:pt x="1372" y="463"/>
                  </a:lnTo>
                  <a:lnTo>
                    <a:pt x="1386" y="452"/>
                  </a:lnTo>
                  <a:lnTo>
                    <a:pt x="1402" y="440"/>
                  </a:lnTo>
                  <a:lnTo>
                    <a:pt x="1417" y="429"/>
                  </a:lnTo>
                  <a:lnTo>
                    <a:pt x="1431" y="420"/>
                  </a:lnTo>
                  <a:lnTo>
                    <a:pt x="1447" y="409"/>
                  </a:lnTo>
                  <a:lnTo>
                    <a:pt x="1461" y="397"/>
                  </a:lnTo>
                  <a:lnTo>
                    <a:pt x="1476" y="386"/>
                  </a:lnTo>
                  <a:lnTo>
                    <a:pt x="1492" y="379"/>
                  </a:lnTo>
                  <a:lnTo>
                    <a:pt x="1506" y="372"/>
                  </a:lnTo>
                  <a:lnTo>
                    <a:pt x="1522" y="361"/>
                  </a:lnTo>
                  <a:lnTo>
                    <a:pt x="1535" y="356"/>
                  </a:lnTo>
                  <a:lnTo>
                    <a:pt x="1551" y="350"/>
                  </a:lnTo>
                  <a:lnTo>
                    <a:pt x="1565" y="338"/>
                  </a:lnTo>
                  <a:lnTo>
                    <a:pt x="1581" y="332"/>
                  </a:lnTo>
                  <a:lnTo>
                    <a:pt x="1597" y="322"/>
                  </a:lnTo>
                  <a:lnTo>
                    <a:pt x="1610" y="316"/>
                  </a:lnTo>
                  <a:lnTo>
                    <a:pt x="1626" y="309"/>
                  </a:lnTo>
                  <a:lnTo>
                    <a:pt x="1640" y="302"/>
                  </a:lnTo>
                  <a:lnTo>
                    <a:pt x="1656" y="293"/>
                  </a:lnTo>
                  <a:lnTo>
                    <a:pt x="1669" y="288"/>
                  </a:lnTo>
                  <a:lnTo>
                    <a:pt x="1685" y="282"/>
                  </a:lnTo>
                  <a:lnTo>
                    <a:pt x="1701" y="275"/>
                  </a:lnTo>
                  <a:lnTo>
                    <a:pt x="1715" y="266"/>
                  </a:lnTo>
                  <a:lnTo>
                    <a:pt x="1730" y="261"/>
                  </a:lnTo>
                  <a:lnTo>
                    <a:pt x="1744" y="257"/>
                  </a:lnTo>
                  <a:lnTo>
                    <a:pt x="1760" y="250"/>
                  </a:lnTo>
                  <a:lnTo>
                    <a:pt x="1773" y="243"/>
                  </a:lnTo>
                  <a:lnTo>
                    <a:pt x="1789" y="239"/>
                  </a:lnTo>
                  <a:lnTo>
                    <a:pt x="1805" y="234"/>
                  </a:lnTo>
                  <a:lnTo>
                    <a:pt x="1819" y="227"/>
                  </a:lnTo>
                  <a:lnTo>
                    <a:pt x="1835" y="223"/>
                  </a:lnTo>
                  <a:lnTo>
                    <a:pt x="1848" y="218"/>
                  </a:lnTo>
                  <a:lnTo>
                    <a:pt x="1864" y="214"/>
                  </a:lnTo>
                  <a:lnTo>
                    <a:pt x="1878" y="207"/>
                  </a:lnTo>
                  <a:lnTo>
                    <a:pt x="1894" y="202"/>
                  </a:lnTo>
                  <a:lnTo>
                    <a:pt x="1910" y="198"/>
                  </a:lnTo>
                  <a:lnTo>
                    <a:pt x="1923" y="193"/>
                  </a:lnTo>
                  <a:lnTo>
                    <a:pt x="1939" y="191"/>
                  </a:lnTo>
                  <a:lnTo>
                    <a:pt x="1953" y="184"/>
                  </a:lnTo>
                  <a:lnTo>
                    <a:pt x="1968" y="182"/>
                  </a:lnTo>
                  <a:lnTo>
                    <a:pt x="1982" y="177"/>
                  </a:lnTo>
                  <a:lnTo>
                    <a:pt x="1998" y="171"/>
                  </a:lnTo>
                  <a:lnTo>
                    <a:pt x="2014" y="168"/>
                  </a:lnTo>
                  <a:lnTo>
                    <a:pt x="2027" y="166"/>
                  </a:lnTo>
                  <a:lnTo>
                    <a:pt x="2043" y="161"/>
                  </a:lnTo>
                  <a:lnTo>
                    <a:pt x="2057" y="157"/>
                  </a:lnTo>
                  <a:lnTo>
                    <a:pt x="2073" y="152"/>
                  </a:lnTo>
                  <a:lnTo>
                    <a:pt x="2086" y="148"/>
                  </a:lnTo>
                  <a:lnTo>
                    <a:pt x="2102" y="146"/>
                  </a:lnTo>
                  <a:lnTo>
                    <a:pt x="2118" y="141"/>
                  </a:lnTo>
                  <a:lnTo>
                    <a:pt x="2132" y="137"/>
                  </a:lnTo>
                  <a:lnTo>
                    <a:pt x="2148" y="134"/>
                  </a:lnTo>
                  <a:lnTo>
                    <a:pt x="2161" y="130"/>
                  </a:lnTo>
                  <a:lnTo>
                    <a:pt x="2177" y="127"/>
                  </a:lnTo>
                  <a:lnTo>
                    <a:pt x="2191" y="123"/>
                  </a:lnTo>
                  <a:lnTo>
                    <a:pt x="2207" y="118"/>
                  </a:lnTo>
                  <a:lnTo>
                    <a:pt x="2222" y="118"/>
                  </a:lnTo>
                  <a:lnTo>
                    <a:pt x="2236" y="114"/>
                  </a:lnTo>
                  <a:lnTo>
                    <a:pt x="2252" y="109"/>
                  </a:lnTo>
                  <a:lnTo>
                    <a:pt x="2266" y="109"/>
                  </a:lnTo>
                  <a:lnTo>
                    <a:pt x="2281" y="105"/>
                  </a:lnTo>
                  <a:lnTo>
                    <a:pt x="2297" y="100"/>
                  </a:lnTo>
                  <a:lnTo>
                    <a:pt x="2311" y="98"/>
                  </a:lnTo>
                  <a:lnTo>
                    <a:pt x="2327" y="96"/>
                  </a:lnTo>
                  <a:lnTo>
                    <a:pt x="2340" y="93"/>
                  </a:lnTo>
                  <a:lnTo>
                    <a:pt x="2356" y="89"/>
                  </a:lnTo>
                  <a:lnTo>
                    <a:pt x="2370" y="87"/>
                  </a:lnTo>
                  <a:lnTo>
                    <a:pt x="2386" y="84"/>
                  </a:lnTo>
                  <a:lnTo>
                    <a:pt x="2402" y="82"/>
                  </a:lnTo>
                  <a:lnTo>
                    <a:pt x="2415" y="80"/>
                  </a:lnTo>
                  <a:lnTo>
                    <a:pt x="2431" y="78"/>
                  </a:lnTo>
                  <a:lnTo>
                    <a:pt x="2445" y="75"/>
                  </a:lnTo>
                  <a:lnTo>
                    <a:pt x="2461" y="75"/>
                  </a:lnTo>
                  <a:lnTo>
                    <a:pt x="2474" y="71"/>
                  </a:lnTo>
                  <a:lnTo>
                    <a:pt x="2490" y="69"/>
                  </a:lnTo>
                  <a:lnTo>
                    <a:pt x="2506" y="66"/>
                  </a:lnTo>
                  <a:lnTo>
                    <a:pt x="2519" y="64"/>
                  </a:lnTo>
                  <a:lnTo>
                    <a:pt x="2535" y="62"/>
                  </a:lnTo>
                  <a:lnTo>
                    <a:pt x="2549" y="59"/>
                  </a:lnTo>
                  <a:lnTo>
                    <a:pt x="2565" y="57"/>
                  </a:lnTo>
                  <a:lnTo>
                    <a:pt x="2578" y="55"/>
                  </a:lnTo>
                  <a:lnTo>
                    <a:pt x="2594" y="53"/>
                  </a:lnTo>
                  <a:lnTo>
                    <a:pt x="2610" y="50"/>
                  </a:lnTo>
                  <a:lnTo>
                    <a:pt x="2624" y="48"/>
                  </a:lnTo>
                  <a:lnTo>
                    <a:pt x="2640" y="46"/>
                  </a:lnTo>
                  <a:lnTo>
                    <a:pt x="2653" y="44"/>
                  </a:lnTo>
                  <a:lnTo>
                    <a:pt x="2669" y="41"/>
                  </a:lnTo>
                  <a:lnTo>
                    <a:pt x="2683" y="39"/>
                  </a:lnTo>
                  <a:lnTo>
                    <a:pt x="2699" y="39"/>
                  </a:lnTo>
                  <a:lnTo>
                    <a:pt x="2714" y="39"/>
                  </a:lnTo>
                  <a:lnTo>
                    <a:pt x="2728" y="34"/>
                  </a:lnTo>
                  <a:lnTo>
                    <a:pt x="2744" y="32"/>
                  </a:lnTo>
                  <a:lnTo>
                    <a:pt x="2758" y="32"/>
                  </a:lnTo>
                  <a:lnTo>
                    <a:pt x="2773" y="30"/>
                  </a:lnTo>
                  <a:lnTo>
                    <a:pt x="2787" y="28"/>
                  </a:lnTo>
                  <a:lnTo>
                    <a:pt x="2803" y="25"/>
                  </a:lnTo>
                  <a:lnTo>
                    <a:pt x="2819" y="23"/>
                  </a:lnTo>
                  <a:lnTo>
                    <a:pt x="2832" y="23"/>
                  </a:lnTo>
                  <a:lnTo>
                    <a:pt x="2848" y="21"/>
                  </a:lnTo>
                  <a:lnTo>
                    <a:pt x="2862" y="16"/>
                  </a:lnTo>
                  <a:lnTo>
                    <a:pt x="2878" y="16"/>
                  </a:lnTo>
                  <a:lnTo>
                    <a:pt x="2891" y="16"/>
                  </a:lnTo>
                  <a:lnTo>
                    <a:pt x="2907" y="21"/>
                  </a:lnTo>
                  <a:lnTo>
                    <a:pt x="2923" y="23"/>
                  </a:lnTo>
                  <a:lnTo>
                    <a:pt x="2937" y="80"/>
                  </a:lnTo>
                  <a:lnTo>
                    <a:pt x="2953" y="37"/>
                  </a:lnTo>
                  <a:lnTo>
                    <a:pt x="2966" y="0"/>
                  </a:lnTo>
                  <a:lnTo>
                    <a:pt x="2982" y="10"/>
                  </a:lnTo>
                  <a:lnTo>
                    <a:pt x="2998" y="16"/>
                  </a:lnTo>
                  <a:lnTo>
                    <a:pt x="3012" y="23"/>
                  </a:lnTo>
                  <a:lnTo>
                    <a:pt x="3027" y="23"/>
                  </a:lnTo>
                  <a:lnTo>
                    <a:pt x="3041" y="25"/>
                  </a:lnTo>
                  <a:lnTo>
                    <a:pt x="3057" y="28"/>
                  </a:lnTo>
                  <a:lnTo>
                    <a:pt x="3070" y="16"/>
                  </a:lnTo>
                  <a:lnTo>
                    <a:pt x="3086" y="16"/>
                  </a:lnTo>
                  <a:lnTo>
                    <a:pt x="3102" y="21"/>
                  </a:lnTo>
                  <a:lnTo>
                    <a:pt x="3116" y="21"/>
                  </a:lnTo>
                  <a:lnTo>
                    <a:pt x="3132" y="23"/>
                  </a:lnTo>
                  <a:lnTo>
                    <a:pt x="3145" y="23"/>
                  </a:lnTo>
                  <a:lnTo>
                    <a:pt x="3161" y="25"/>
                  </a:lnTo>
                  <a:lnTo>
                    <a:pt x="3175" y="25"/>
                  </a:lnTo>
                  <a:lnTo>
                    <a:pt x="3191" y="28"/>
                  </a:lnTo>
                  <a:lnTo>
                    <a:pt x="3207" y="30"/>
                  </a:lnTo>
                  <a:lnTo>
                    <a:pt x="3220" y="30"/>
                  </a:lnTo>
                  <a:lnTo>
                    <a:pt x="3236" y="32"/>
                  </a:lnTo>
                  <a:lnTo>
                    <a:pt x="3250" y="32"/>
                  </a:lnTo>
                  <a:lnTo>
                    <a:pt x="3265" y="44"/>
                  </a:lnTo>
                  <a:lnTo>
                    <a:pt x="3279" y="44"/>
                  </a:lnTo>
                  <a:lnTo>
                    <a:pt x="3295" y="46"/>
                  </a:lnTo>
                  <a:lnTo>
                    <a:pt x="3311" y="57"/>
                  </a:lnTo>
                  <a:lnTo>
                    <a:pt x="3324" y="59"/>
                  </a:lnTo>
                  <a:lnTo>
                    <a:pt x="3340" y="62"/>
                  </a:lnTo>
                  <a:lnTo>
                    <a:pt x="3354" y="62"/>
                  </a:lnTo>
                  <a:lnTo>
                    <a:pt x="3370" y="55"/>
                  </a:lnTo>
                  <a:lnTo>
                    <a:pt x="3383" y="55"/>
                  </a:lnTo>
                  <a:lnTo>
                    <a:pt x="3399" y="44"/>
                  </a:lnTo>
                  <a:lnTo>
                    <a:pt x="3415" y="39"/>
                  </a:lnTo>
                  <a:lnTo>
                    <a:pt x="3429" y="48"/>
                  </a:lnTo>
                  <a:lnTo>
                    <a:pt x="3445" y="57"/>
                  </a:lnTo>
                  <a:lnTo>
                    <a:pt x="3458" y="57"/>
                  </a:lnTo>
                  <a:lnTo>
                    <a:pt x="3474" y="59"/>
                  </a:lnTo>
                  <a:lnTo>
                    <a:pt x="3488" y="62"/>
                  </a:lnTo>
                  <a:lnTo>
                    <a:pt x="3504" y="64"/>
                  </a:lnTo>
                  <a:lnTo>
                    <a:pt x="3519" y="64"/>
                  </a:lnTo>
                  <a:lnTo>
                    <a:pt x="3533" y="64"/>
                  </a:lnTo>
                  <a:lnTo>
                    <a:pt x="3549" y="66"/>
                  </a:lnTo>
                  <a:lnTo>
                    <a:pt x="3563" y="64"/>
                  </a:lnTo>
                  <a:lnTo>
                    <a:pt x="3578" y="66"/>
                  </a:lnTo>
                  <a:lnTo>
                    <a:pt x="3592" y="69"/>
                  </a:lnTo>
                  <a:lnTo>
                    <a:pt x="3608" y="71"/>
                  </a:lnTo>
                  <a:lnTo>
                    <a:pt x="3624" y="71"/>
                  </a:lnTo>
                  <a:lnTo>
                    <a:pt x="3637" y="73"/>
                  </a:lnTo>
                  <a:lnTo>
                    <a:pt x="3653" y="73"/>
                  </a:lnTo>
                  <a:lnTo>
                    <a:pt x="3667" y="75"/>
                  </a:lnTo>
                  <a:lnTo>
                    <a:pt x="3683" y="78"/>
                  </a:lnTo>
                  <a:lnTo>
                    <a:pt x="3696" y="78"/>
                  </a:lnTo>
                  <a:lnTo>
                    <a:pt x="3712" y="78"/>
                  </a:lnTo>
                  <a:lnTo>
                    <a:pt x="3728" y="80"/>
                  </a:lnTo>
                  <a:lnTo>
                    <a:pt x="3742" y="80"/>
                  </a:lnTo>
                  <a:lnTo>
                    <a:pt x="3758" y="82"/>
                  </a:lnTo>
                  <a:lnTo>
                    <a:pt x="3771" y="82"/>
                  </a:lnTo>
                  <a:lnTo>
                    <a:pt x="3787" y="84"/>
                  </a:lnTo>
                  <a:lnTo>
                    <a:pt x="3803" y="84"/>
                  </a:lnTo>
                  <a:lnTo>
                    <a:pt x="3816" y="84"/>
                  </a:lnTo>
                  <a:lnTo>
                    <a:pt x="3832" y="87"/>
                  </a:lnTo>
                  <a:lnTo>
                    <a:pt x="3846" y="87"/>
                  </a:lnTo>
                  <a:lnTo>
                    <a:pt x="3862" y="89"/>
                  </a:lnTo>
                  <a:lnTo>
                    <a:pt x="3875" y="89"/>
                  </a:lnTo>
                  <a:lnTo>
                    <a:pt x="3891" y="91"/>
                  </a:lnTo>
                  <a:lnTo>
                    <a:pt x="3907" y="91"/>
                  </a:lnTo>
                  <a:lnTo>
                    <a:pt x="3921" y="91"/>
                  </a:lnTo>
                  <a:lnTo>
                    <a:pt x="3937" y="91"/>
                  </a:lnTo>
                  <a:lnTo>
                    <a:pt x="3950" y="91"/>
                  </a:lnTo>
                  <a:lnTo>
                    <a:pt x="3966" y="93"/>
                  </a:lnTo>
                  <a:lnTo>
                    <a:pt x="3980" y="96"/>
                  </a:lnTo>
                  <a:lnTo>
                    <a:pt x="3996" y="96"/>
                  </a:lnTo>
                  <a:lnTo>
                    <a:pt x="4011" y="96"/>
                  </a:lnTo>
                  <a:lnTo>
                    <a:pt x="4025" y="98"/>
                  </a:lnTo>
                  <a:lnTo>
                    <a:pt x="4041" y="98"/>
                  </a:lnTo>
                  <a:lnTo>
                    <a:pt x="4055" y="100"/>
                  </a:lnTo>
                  <a:lnTo>
                    <a:pt x="4070" y="100"/>
                  </a:lnTo>
                  <a:lnTo>
                    <a:pt x="4084" y="100"/>
                  </a:lnTo>
                  <a:lnTo>
                    <a:pt x="4100" y="103"/>
                  </a:lnTo>
                  <a:lnTo>
                    <a:pt x="4116" y="105"/>
                  </a:lnTo>
                  <a:lnTo>
                    <a:pt x="4129" y="103"/>
                  </a:lnTo>
                  <a:lnTo>
                    <a:pt x="4145" y="105"/>
                  </a:lnTo>
                  <a:lnTo>
                    <a:pt x="4159" y="107"/>
                  </a:lnTo>
                  <a:lnTo>
                    <a:pt x="4175" y="109"/>
                  </a:lnTo>
                  <a:lnTo>
                    <a:pt x="4188" y="109"/>
                  </a:lnTo>
                  <a:lnTo>
                    <a:pt x="4204" y="109"/>
                  </a:lnTo>
                  <a:lnTo>
                    <a:pt x="4220" y="112"/>
                  </a:lnTo>
                  <a:lnTo>
                    <a:pt x="4234" y="112"/>
                  </a:lnTo>
                  <a:lnTo>
                    <a:pt x="4250" y="112"/>
                  </a:lnTo>
                  <a:lnTo>
                    <a:pt x="4263" y="112"/>
                  </a:lnTo>
                  <a:lnTo>
                    <a:pt x="4279" y="114"/>
                  </a:lnTo>
                  <a:lnTo>
                    <a:pt x="4293" y="116"/>
                  </a:lnTo>
                  <a:lnTo>
                    <a:pt x="4309" y="116"/>
                  </a:lnTo>
                  <a:lnTo>
                    <a:pt x="4324" y="116"/>
                  </a:lnTo>
                  <a:lnTo>
                    <a:pt x="4338" y="116"/>
                  </a:lnTo>
                  <a:lnTo>
                    <a:pt x="4354" y="116"/>
                  </a:lnTo>
                  <a:lnTo>
                    <a:pt x="4367" y="116"/>
                  </a:lnTo>
                  <a:lnTo>
                    <a:pt x="4383" y="118"/>
                  </a:lnTo>
                  <a:lnTo>
                    <a:pt x="4397" y="121"/>
                  </a:lnTo>
                  <a:lnTo>
                    <a:pt x="4413" y="121"/>
                  </a:lnTo>
                  <a:lnTo>
                    <a:pt x="4429" y="121"/>
                  </a:lnTo>
                  <a:lnTo>
                    <a:pt x="4442" y="121"/>
                  </a:lnTo>
                  <a:lnTo>
                    <a:pt x="4458" y="123"/>
                  </a:lnTo>
                  <a:lnTo>
                    <a:pt x="4472" y="125"/>
                  </a:lnTo>
                  <a:lnTo>
                    <a:pt x="4488" y="125"/>
                  </a:lnTo>
                  <a:lnTo>
                    <a:pt x="4504" y="125"/>
                  </a:lnTo>
                  <a:lnTo>
                    <a:pt x="4517" y="125"/>
                  </a:lnTo>
                  <a:lnTo>
                    <a:pt x="4533" y="125"/>
                  </a:lnTo>
                  <a:lnTo>
                    <a:pt x="4547" y="127"/>
                  </a:lnTo>
                  <a:lnTo>
                    <a:pt x="4562" y="127"/>
                  </a:lnTo>
                  <a:lnTo>
                    <a:pt x="4576" y="130"/>
                  </a:lnTo>
                  <a:lnTo>
                    <a:pt x="4592" y="130"/>
                  </a:lnTo>
                  <a:lnTo>
                    <a:pt x="4608" y="132"/>
                  </a:lnTo>
                  <a:lnTo>
                    <a:pt x="4621" y="132"/>
                  </a:lnTo>
                  <a:lnTo>
                    <a:pt x="4637" y="132"/>
                  </a:lnTo>
                  <a:lnTo>
                    <a:pt x="4651" y="132"/>
                  </a:lnTo>
                  <a:lnTo>
                    <a:pt x="4667" y="132"/>
                  </a:lnTo>
                  <a:lnTo>
                    <a:pt x="4680" y="132"/>
                  </a:lnTo>
                  <a:lnTo>
                    <a:pt x="4696" y="134"/>
                  </a:lnTo>
                  <a:lnTo>
                    <a:pt x="4712" y="137"/>
                  </a:lnTo>
                  <a:lnTo>
                    <a:pt x="4726" y="137"/>
                  </a:lnTo>
                  <a:lnTo>
                    <a:pt x="4742" y="137"/>
                  </a:lnTo>
                  <a:lnTo>
                    <a:pt x="4755" y="137"/>
                  </a:lnTo>
                  <a:lnTo>
                    <a:pt x="4771" y="137"/>
                  </a:lnTo>
                  <a:lnTo>
                    <a:pt x="4785" y="139"/>
                  </a:lnTo>
                  <a:lnTo>
                    <a:pt x="4801" y="141"/>
                  </a:lnTo>
                  <a:lnTo>
                    <a:pt x="4816" y="141"/>
                  </a:lnTo>
                  <a:lnTo>
                    <a:pt x="4830" y="143"/>
                  </a:lnTo>
                  <a:lnTo>
                    <a:pt x="4846" y="143"/>
                  </a:lnTo>
                  <a:lnTo>
                    <a:pt x="4860" y="141"/>
                  </a:lnTo>
                  <a:lnTo>
                    <a:pt x="4875" y="143"/>
                  </a:lnTo>
                  <a:lnTo>
                    <a:pt x="4889" y="143"/>
                  </a:lnTo>
                  <a:lnTo>
                    <a:pt x="4905" y="146"/>
                  </a:lnTo>
                  <a:lnTo>
                    <a:pt x="4921" y="148"/>
                  </a:lnTo>
                  <a:lnTo>
                    <a:pt x="4934" y="146"/>
                  </a:lnTo>
                  <a:lnTo>
                    <a:pt x="4950" y="146"/>
                  </a:lnTo>
                  <a:lnTo>
                    <a:pt x="4964" y="148"/>
                  </a:lnTo>
                  <a:lnTo>
                    <a:pt x="4980" y="148"/>
                  </a:lnTo>
                  <a:lnTo>
                    <a:pt x="4993" y="148"/>
                  </a:lnTo>
                  <a:lnTo>
                    <a:pt x="5009" y="150"/>
                  </a:lnTo>
                  <a:lnTo>
                    <a:pt x="5025" y="152"/>
                  </a:lnTo>
                  <a:lnTo>
                    <a:pt x="5039" y="150"/>
                  </a:lnTo>
                  <a:lnTo>
                    <a:pt x="5055" y="152"/>
                  </a:lnTo>
                  <a:lnTo>
                    <a:pt x="5068" y="150"/>
                  </a:lnTo>
                  <a:lnTo>
                    <a:pt x="5084" y="152"/>
                  </a:lnTo>
                  <a:lnTo>
                    <a:pt x="5098" y="155"/>
                  </a:lnTo>
                  <a:lnTo>
                    <a:pt x="5113" y="152"/>
                  </a:lnTo>
                  <a:lnTo>
                    <a:pt x="5129" y="157"/>
                  </a:lnTo>
                  <a:lnTo>
                    <a:pt x="5143" y="155"/>
                  </a:lnTo>
                  <a:lnTo>
                    <a:pt x="5159" y="155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35"/>
            <p:cNvSpPr>
              <a:spLocks/>
            </p:cNvSpPr>
            <p:nvPr/>
          </p:nvSpPr>
          <p:spPr bwMode="auto">
            <a:xfrm>
              <a:off x="5308123" y="1460641"/>
              <a:ext cx="3288216" cy="1402597"/>
            </a:xfrm>
            <a:custGeom>
              <a:avLst/>
              <a:gdLst/>
              <a:ahLst/>
              <a:cxnLst>
                <a:cxn ang="0">
                  <a:pos x="75" y="1145"/>
                </a:cxn>
                <a:cxn ang="0">
                  <a:pos x="164" y="1142"/>
                </a:cxn>
                <a:cxn ang="0">
                  <a:pos x="254" y="1145"/>
                </a:cxn>
                <a:cxn ang="0">
                  <a:pos x="343" y="1145"/>
                </a:cxn>
                <a:cxn ang="0">
                  <a:pos x="433" y="1145"/>
                </a:cxn>
                <a:cxn ang="0">
                  <a:pos x="522" y="1145"/>
                </a:cxn>
                <a:cxn ang="0">
                  <a:pos x="613" y="1147"/>
                </a:cxn>
                <a:cxn ang="0">
                  <a:pos x="701" y="1188"/>
                </a:cxn>
                <a:cxn ang="0">
                  <a:pos x="792" y="1022"/>
                </a:cxn>
                <a:cxn ang="0">
                  <a:pos x="880" y="902"/>
                </a:cxn>
                <a:cxn ang="0">
                  <a:pos x="969" y="805"/>
                </a:cxn>
                <a:cxn ang="0">
                  <a:pos x="1059" y="716"/>
                </a:cxn>
                <a:cxn ang="0">
                  <a:pos x="1148" y="637"/>
                </a:cxn>
                <a:cxn ang="0">
                  <a:pos x="1238" y="567"/>
                </a:cxn>
                <a:cxn ang="0">
                  <a:pos x="1327" y="503"/>
                </a:cxn>
                <a:cxn ang="0">
                  <a:pos x="1417" y="449"/>
                </a:cxn>
                <a:cxn ang="0">
                  <a:pos x="1506" y="396"/>
                </a:cxn>
                <a:cxn ang="0">
                  <a:pos x="1597" y="353"/>
                </a:cxn>
                <a:cxn ang="0">
                  <a:pos x="1685" y="310"/>
                </a:cxn>
                <a:cxn ang="0">
                  <a:pos x="1773" y="274"/>
                </a:cxn>
                <a:cxn ang="0">
                  <a:pos x="1864" y="240"/>
                </a:cxn>
                <a:cxn ang="0">
                  <a:pos x="1953" y="208"/>
                </a:cxn>
                <a:cxn ang="0">
                  <a:pos x="2043" y="183"/>
                </a:cxn>
                <a:cxn ang="0">
                  <a:pos x="2132" y="156"/>
                </a:cxn>
                <a:cxn ang="0">
                  <a:pos x="2222" y="131"/>
                </a:cxn>
                <a:cxn ang="0">
                  <a:pos x="2311" y="108"/>
                </a:cxn>
                <a:cxn ang="0">
                  <a:pos x="2402" y="88"/>
                </a:cxn>
                <a:cxn ang="0">
                  <a:pos x="2490" y="68"/>
                </a:cxn>
                <a:cxn ang="0">
                  <a:pos x="2578" y="52"/>
                </a:cxn>
                <a:cxn ang="0">
                  <a:pos x="2669" y="34"/>
                </a:cxn>
                <a:cxn ang="0">
                  <a:pos x="2758" y="18"/>
                </a:cxn>
                <a:cxn ang="0">
                  <a:pos x="2848" y="4"/>
                </a:cxn>
                <a:cxn ang="0">
                  <a:pos x="2937" y="29"/>
                </a:cxn>
                <a:cxn ang="0">
                  <a:pos x="3027" y="27"/>
                </a:cxn>
                <a:cxn ang="0">
                  <a:pos x="3116" y="20"/>
                </a:cxn>
                <a:cxn ang="0">
                  <a:pos x="3207" y="22"/>
                </a:cxn>
                <a:cxn ang="0">
                  <a:pos x="3295" y="43"/>
                </a:cxn>
                <a:cxn ang="0">
                  <a:pos x="3383" y="25"/>
                </a:cxn>
                <a:cxn ang="0">
                  <a:pos x="3474" y="38"/>
                </a:cxn>
                <a:cxn ang="0">
                  <a:pos x="3563" y="43"/>
                </a:cxn>
                <a:cxn ang="0">
                  <a:pos x="3653" y="45"/>
                </a:cxn>
                <a:cxn ang="0">
                  <a:pos x="3742" y="50"/>
                </a:cxn>
                <a:cxn ang="0">
                  <a:pos x="3832" y="52"/>
                </a:cxn>
                <a:cxn ang="0">
                  <a:pos x="3921" y="54"/>
                </a:cxn>
                <a:cxn ang="0">
                  <a:pos x="4011" y="59"/>
                </a:cxn>
                <a:cxn ang="0">
                  <a:pos x="4100" y="59"/>
                </a:cxn>
                <a:cxn ang="0">
                  <a:pos x="4188" y="63"/>
                </a:cxn>
                <a:cxn ang="0">
                  <a:pos x="4279" y="68"/>
                </a:cxn>
                <a:cxn ang="0">
                  <a:pos x="4367" y="68"/>
                </a:cxn>
                <a:cxn ang="0">
                  <a:pos x="4458" y="72"/>
                </a:cxn>
                <a:cxn ang="0">
                  <a:pos x="4547" y="77"/>
                </a:cxn>
                <a:cxn ang="0">
                  <a:pos x="4637" y="79"/>
                </a:cxn>
                <a:cxn ang="0">
                  <a:pos x="4726" y="84"/>
                </a:cxn>
                <a:cxn ang="0">
                  <a:pos x="4816" y="84"/>
                </a:cxn>
                <a:cxn ang="0">
                  <a:pos x="4905" y="86"/>
                </a:cxn>
                <a:cxn ang="0">
                  <a:pos x="4993" y="88"/>
                </a:cxn>
                <a:cxn ang="0">
                  <a:pos x="5084" y="90"/>
                </a:cxn>
                <a:cxn ang="0">
                  <a:pos x="5172" y="95"/>
                </a:cxn>
              </a:cxnLst>
              <a:rect l="0" t="0" r="r" b="b"/>
              <a:pathLst>
                <a:path w="5172" h="1267">
                  <a:moveTo>
                    <a:pt x="0" y="1142"/>
                  </a:moveTo>
                  <a:lnTo>
                    <a:pt x="16" y="1145"/>
                  </a:lnTo>
                  <a:lnTo>
                    <a:pt x="30" y="1145"/>
                  </a:lnTo>
                  <a:lnTo>
                    <a:pt x="46" y="1142"/>
                  </a:lnTo>
                  <a:lnTo>
                    <a:pt x="59" y="1142"/>
                  </a:lnTo>
                  <a:lnTo>
                    <a:pt x="75" y="1145"/>
                  </a:lnTo>
                  <a:lnTo>
                    <a:pt x="91" y="1145"/>
                  </a:lnTo>
                  <a:lnTo>
                    <a:pt x="105" y="1145"/>
                  </a:lnTo>
                  <a:lnTo>
                    <a:pt x="120" y="1145"/>
                  </a:lnTo>
                  <a:lnTo>
                    <a:pt x="134" y="1145"/>
                  </a:lnTo>
                  <a:lnTo>
                    <a:pt x="150" y="1142"/>
                  </a:lnTo>
                  <a:lnTo>
                    <a:pt x="164" y="1142"/>
                  </a:lnTo>
                  <a:lnTo>
                    <a:pt x="179" y="1145"/>
                  </a:lnTo>
                  <a:lnTo>
                    <a:pt x="195" y="1145"/>
                  </a:lnTo>
                  <a:lnTo>
                    <a:pt x="209" y="1142"/>
                  </a:lnTo>
                  <a:lnTo>
                    <a:pt x="225" y="1142"/>
                  </a:lnTo>
                  <a:lnTo>
                    <a:pt x="238" y="1142"/>
                  </a:lnTo>
                  <a:lnTo>
                    <a:pt x="254" y="1145"/>
                  </a:lnTo>
                  <a:lnTo>
                    <a:pt x="268" y="1142"/>
                  </a:lnTo>
                  <a:lnTo>
                    <a:pt x="284" y="1142"/>
                  </a:lnTo>
                  <a:lnTo>
                    <a:pt x="300" y="1142"/>
                  </a:lnTo>
                  <a:lnTo>
                    <a:pt x="313" y="1142"/>
                  </a:lnTo>
                  <a:lnTo>
                    <a:pt x="329" y="1142"/>
                  </a:lnTo>
                  <a:lnTo>
                    <a:pt x="343" y="1145"/>
                  </a:lnTo>
                  <a:lnTo>
                    <a:pt x="359" y="1142"/>
                  </a:lnTo>
                  <a:lnTo>
                    <a:pt x="372" y="1145"/>
                  </a:lnTo>
                  <a:lnTo>
                    <a:pt x="388" y="1145"/>
                  </a:lnTo>
                  <a:lnTo>
                    <a:pt x="404" y="1145"/>
                  </a:lnTo>
                  <a:lnTo>
                    <a:pt x="418" y="1145"/>
                  </a:lnTo>
                  <a:lnTo>
                    <a:pt x="433" y="1145"/>
                  </a:lnTo>
                  <a:lnTo>
                    <a:pt x="447" y="1145"/>
                  </a:lnTo>
                  <a:lnTo>
                    <a:pt x="463" y="1145"/>
                  </a:lnTo>
                  <a:lnTo>
                    <a:pt x="476" y="1145"/>
                  </a:lnTo>
                  <a:lnTo>
                    <a:pt x="492" y="1145"/>
                  </a:lnTo>
                  <a:lnTo>
                    <a:pt x="508" y="1145"/>
                  </a:lnTo>
                  <a:lnTo>
                    <a:pt x="522" y="1145"/>
                  </a:lnTo>
                  <a:lnTo>
                    <a:pt x="538" y="1145"/>
                  </a:lnTo>
                  <a:lnTo>
                    <a:pt x="551" y="1147"/>
                  </a:lnTo>
                  <a:lnTo>
                    <a:pt x="567" y="1147"/>
                  </a:lnTo>
                  <a:lnTo>
                    <a:pt x="581" y="1147"/>
                  </a:lnTo>
                  <a:lnTo>
                    <a:pt x="597" y="1145"/>
                  </a:lnTo>
                  <a:lnTo>
                    <a:pt x="613" y="1147"/>
                  </a:lnTo>
                  <a:lnTo>
                    <a:pt x="626" y="1147"/>
                  </a:lnTo>
                  <a:lnTo>
                    <a:pt x="642" y="1142"/>
                  </a:lnTo>
                  <a:lnTo>
                    <a:pt x="656" y="1138"/>
                  </a:lnTo>
                  <a:lnTo>
                    <a:pt x="671" y="1140"/>
                  </a:lnTo>
                  <a:lnTo>
                    <a:pt x="685" y="1149"/>
                  </a:lnTo>
                  <a:lnTo>
                    <a:pt x="701" y="1188"/>
                  </a:lnTo>
                  <a:lnTo>
                    <a:pt x="717" y="1233"/>
                  </a:lnTo>
                  <a:lnTo>
                    <a:pt x="730" y="1267"/>
                  </a:lnTo>
                  <a:lnTo>
                    <a:pt x="746" y="1170"/>
                  </a:lnTo>
                  <a:lnTo>
                    <a:pt x="760" y="1097"/>
                  </a:lnTo>
                  <a:lnTo>
                    <a:pt x="776" y="1052"/>
                  </a:lnTo>
                  <a:lnTo>
                    <a:pt x="792" y="1022"/>
                  </a:lnTo>
                  <a:lnTo>
                    <a:pt x="805" y="1000"/>
                  </a:lnTo>
                  <a:lnTo>
                    <a:pt x="821" y="979"/>
                  </a:lnTo>
                  <a:lnTo>
                    <a:pt x="835" y="961"/>
                  </a:lnTo>
                  <a:lnTo>
                    <a:pt x="851" y="941"/>
                  </a:lnTo>
                  <a:lnTo>
                    <a:pt x="864" y="923"/>
                  </a:lnTo>
                  <a:lnTo>
                    <a:pt x="880" y="902"/>
                  </a:lnTo>
                  <a:lnTo>
                    <a:pt x="896" y="886"/>
                  </a:lnTo>
                  <a:lnTo>
                    <a:pt x="910" y="868"/>
                  </a:lnTo>
                  <a:lnTo>
                    <a:pt x="925" y="852"/>
                  </a:lnTo>
                  <a:lnTo>
                    <a:pt x="939" y="836"/>
                  </a:lnTo>
                  <a:lnTo>
                    <a:pt x="955" y="818"/>
                  </a:lnTo>
                  <a:lnTo>
                    <a:pt x="969" y="805"/>
                  </a:lnTo>
                  <a:lnTo>
                    <a:pt x="984" y="789"/>
                  </a:lnTo>
                  <a:lnTo>
                    <a:pt x="1000" y="773"/>
                  </a:lnTo>
                  <a:lnTo>
                    <a:pt x="1014" y="759"/>
                  </a:lnTo>
                  <a:lnTo>
                    <a:pt x="1030" y="741"/>
                  </a:lnTo>
                  <a:lnTo>
                    <a:pt x="1043" y="728"/>
                  </a:lnTo>
                  <a:lnTo>
                    <a:pt x="1059" y="716"/>
                  </a:lnTo>
                  <a:lnTo>
                    <a:pt x="1073" y="700"/>
                  </a:lnTo>
                  <a:lnTo>
                    <a:pt x="1089" y="687"/>
                  </a:lnTo>
                  <a:lnTo>
                    <a:pt x="1105" y="675"/>
                  </a:lnTo>
                  <a:lnTo>
                    <a:pt x="1118" y="662"/>
                  </a:lnTo>
                  <a:lnTo>
                    <a:pt x="1134" y="648"/>
                  </a:lnTo>
                  <a:lnTo>
                    <a:pt x="1148" y="637"/>
                  </a:lnTo>
                  <a:lnTo>
                    <a:pt x="1164" y="623"/>
                  </a:lnTo>
                  <a:lnTo>
                    <a:pt x="1177" y="612"/>
                  </a:lnTo>
                  <a:lnTo>
                    <a:pt x="1193" y="601"/>
                  </a:lnTo>
                  <a:lnTo>
                    <a:pt x="1209" y="589"/>
                  </a:lnTo>
                  <a:lnTo>
                    <a:pt x="1222" y="578"/>
                  </a:lnTo>
                  <a:lnTo>
                    <a:pt x="1238" y="567"/>
                  </a:lnTo>
                  <a:lnTo>
                    <a:pt x="1252" y="555"/>
                  </a:lnTo>
                  <a:lnTo>
                    <a:pt x="1268" y="544"/>
                  </a:lnTo>
                  <a:lnTo>
                    <a:pt x="1281" y="535"/>
                  </a:lnTo>
                  <a:lnTo>
                    <a:pt x="1297" y="523"/>
                  </a:lnTo>
                  <a:lnTo>
                    <a:pt x="1313" y="514"/>
                  </a:lnTo>
                  <a:lnTo>
                    <a:pt x="1327" y="503"/>
                  </a:lnTo>
                  <a:lnTo>
                    <a:pt x="1343" y="494"/>
                  </a:lnTo>
                  <a:lnTo>
                    <a:pt x="1356" y="487"/>
                  </a:lnTo>
                  <a:lnTo>
                    <a:pt x="1372" y="476"/>
                  </a:lnTo>
                  <a:lnTo>
                    <a:pt x="1386" y="464"/>
                  </a:lnTo>
                  <a:lnTo>
                    <a:pt x="1402" y="455"/>
                  </a:lnTo>
                  <a:lnTo>
                    <a:pt x="1417" y="449"/>
                  </a:lnTo>
                  <a:lnTo>
                    <a:pt x="1431" y="440"/>
                  </a:lnTo>
                  <a:lnTo>
                    <a:pt x="1447" y="430"/>
                  </a:lnTo>
                  <a:lnTo>
                    <a:pt x="1461" y="421"/>
                  </a:lnTo>
                  <a:lnTo>
                    <a:pt x="1476" y="415"/>
                  </a:lnTo>
                  <a:lnTo>
                    <a:pt x="1492" y="406"/>
                  </a:lnTo>
                  <a:lnTo>
                    <a:pt x="1506" y="396"/>
                  </a:lnTo>
                  <a:lnTo>
                    <a:pt x="1522" y="390"/>
                  </a:lnTo>
                  <a:lnTo>
                    <a:pt x="1535" y="383"/>
                  </a:lnTo>
                  <a:lnTo>
                    <a:pt x="1551" y="374"/>
                  </a:lnTo>
                  <a:lnTo>
                    <a:pt x="1565" y="365"/>
                  </a:lnTo>
                  <a:lnTo>
                    <a:pt x="1581" y="358"/>
                  </a:lnTo>
                  <a:lnTo>
                    <a:pt x="1597" y="353"/>
                  </a:lnTo>
                  <a:lnTo>
                    <a:pt x="1610" y="344"/>
                  </a:lnTo>
                  <a:lnTo>
                    <a:pt x="1626" y="338"/>
                  </a:lnTo>
                  <a:lnTo>
                    <a:pt x="1640" y="331"/>
                  </a:lnTo>
                  <a:lnTo>
                    <a:pt x="1656" y="324"/>
                  </a:lnTo>
                  <a:lnTo>
                    <a:pt x="1669" y="317"/>
                  </a:lnTo>
                  <a:lnTo>
                    <a:pt x="1685" y="310"/>
                  </a:lnTo>
                  <a:lnTo>
                    <a:pt x="1701" y="306"/>
                  </a:lnTo>
                  <a:lnTo>
                    <a:pt x="1715" y="299"/>
                  </a:lnTo>
                  <a:lnTo>
                    <a:pt x="1730" y="292"/>
                  </a:lnTo>
                  <a:lnTo>
                    <a:pt x="1744" y="285"/>
                  </a:lnTo>
                  <a:lnTo>
                    <a:pt x="1760" y="279"/>
                  </a:lnTo>
                  <a:lnTo>
                    <a:pt x="1773" y="274"/>
                  </a:lnTo>
                  <a:lnTo>
                    <a:pt x="1789" y="267"/>
                  </a:lnTo>
                  <a:lnTo>
                    <a:pt x="1805" y="263"/>
                  </a:lnTo>
                  <a:lnTo>
                    <a:pt x="1819" y="254"/>
                  </a:lnTo>
                  <a:lnTo>
                    <a:pt x="1835" y="251"/>
                  </a:lnTo>
                  <a:lnTo>
                    <a:pt x="1848" y="247"/>
                  </a:lnTo>
                  <a:lnTo>
                    <a:pt x="1864" y="240"/>
                  </a:lnTo>
                  <a:lnTo>
                    <a:pt x="1878" y="233"/>
                  </a:lnTo>
                  <a:lnTo>
                    <a:pt x="1894" y="229"/>
                  </a:lnTo>
                  <a:lnTo>
                    <a:pt x="1910" y="224"/>
                  </a:lnTo>
                  <a:lnTo>
                    <a:pt x="1923" y="220"/>
                  </a:lnTo>
                  <a:lnTo>
                    <a:pt x="1939" y="215"/>
                  </a:lnTo>
                  <a:lnTo>
                    <a:pt x="1953" y="208"/>
                  </a:lnTo>
                  <a:lnTo>
                    <a:pt x="1968" y="206"/>
                  </a:lnTo>
                  <a:lnTo>
                    <a:pt x="1982" y="199"/>
                  </a:lnTo>
                  <a:lnTo>
                    <a:pt x="1998" y="197"/>
                  </a:lnTo>
                  <a:lnTo>
                    <a:pt x="2014" y="190"/>
                  </a:lnTo>
                  <a:lnTo>
                    <a:pt x="2027" y="188"/>
                  </a:lnTo>
                  <a:lnTo>
                    <a:pt x="2043" y="183"/>
                  </a:lnTo>
                  <a:lnTo>
                    <a:pt x="2057" y="177"/>
                  </a:lnTo>
                  <a:lnTo>
                    <a:pt x="2073" y="172"/>
                  </a:lnTo>
                  <a:lnTo>
                    <a:pt x="2086" y="170"/>
                  </a:lnTo>
                  <a:lnTo>
                    <a:pt x="2102" y="165"/>
                  </a:lnTo>
                  <a:lnTo>
                    <a:pt x="2118" y="158"/>
                  </a:lnTo>
                  <a:lnTo>
                    <a:pt x="2132" y="156"/>
                  </a:lnTo>
                  <a:lnTo>
                    <a:pt x="2148" y="152"/>
                  </a:lnTo>
                  <a:lnTo>
                    <a:pt x="2161" y="149"/>
                  </a:lnTo>
                  <a:lnTo>
                    <a:pt x="2177" y="143"/>
                  </a:lnTo>
                  <a:lnTo>
                    <a:pt x="2191" y="138"/>
                  </a:lnTo>
                  <a:lnTo>
                    <a:pt x="2207" y="136"/>
                  </a:lnTo>
                  <a:lnTo>
                    <a:pt x="2222" y="131"/>
                  </a:lnTo>
                  <a:lnTo>
                    <a:pt x="2236" y="127"/>
                  </a:lnTo>
                  <a:lnTo>
                    <a:pt x="2252" y="122"/>
                  </a:lnTo>
                  <a:lnTo>
                    <a:pt x="2266" y="120"/>
                  </a:lnTo>
                  <a:lnTo>
                    <a:pt x="2281" y="115"/>
                  </a:lnTo>
                  <a:lnTo>
                    <a:pt x="2297" y="111"/>
                  </a:lnTo>
                  <a:lnTo>
                    <a:pt x="2311" y="108"/>
                  </a:lnTo>
                  <a:lnTo>
                    <a:pt x="2327" y="104"/>
                  </a:lnTo>
                  <a:lnTo>
                    <a:pt x="2340" y="102"/>
                  </a:lnTo>
                  <a:lnTo>
                    <a:pt x="2356" y="97"/>
                  </a:lnTo>
                  <a:lnTo>
                    <a:pt x="2370" y="95"/>
                  </a:lnTo>
                  <a:lnTo>
                    <a:pt x="2386" y="90"/>
                  </a:lnTo>
                  <a:lnTo>
                    <a:pt x="2402" y="88"/>
                  </a:lnTo>
                  <a:lnTo>
                    <a:pt x="2415" y="84"/>
                  </a:lnTo>
                  <a:lnTo>
                    <a:pt x="2431" y="79"/>
                  </a:lnTo>
                  <a:lnTo>
                    <a:pt x="2445" y="77"/>
                  </a:lnTo>
                  <a:lnTo>
                    <a:pt x="2461" y="74"/>
                  </a:lnTo>
                  <a:lnTo>
                    <a:pt x="2474" y="70"/>
                  </a:lnTo>
                  <a:lnTo>
                    <a:pt x="2490" y="68"/>
                  </a:lnTo>
                  <a:lnTo>
                    <a:pt x="2506" y="65"/>
                  </a:lnTo>
                  <a:lnTo>
                    <a:pt x="2519" y="63"/>
                  </a:lnTo>
                  <a:lnTo>
                    <a:pt x="2535" y="61"/>
                  </a:lnTo>
                  <a:lnTo>
                    <a:pt x="2549" y="56"/>
                  </a:lnTo>
                  <a:lnTo>
                    <a:pt x="2565" y="54"/>
                  </a:lnTo>
                  <a:lnTo>
                    <a:pt x="2578" y="52"/>
                  </a:lnTo>
                  <a:lnTo>
                    <a:pt x="2594" y="47"/>
                  </a:lnTo>
                  <a:lnTo>
                    <a:pt x="2610" y="47"/>
                  </a:lnTo>
                  <a:lnTo>
                    <a:pt x="2624" y="43"/>
                  </a:lnTo>
                  <a:lnTo>
                    <a:pt x="2640" y="40"/>
                  </a:lnTo>
                  <a:lnTo>
                    <a:pt x="2653" y="38"/>
                  </a:lnTo>
                  <a:lnTo>
                    <a:pt x="2669" y="34"/>
                  </a:lnTo>
                  <a:lnTo>
                    <a:pt x="2683" y="34"/>
                  </a:lnTo>
                  <a:lnTo>
                    <a:pt x="2699" y="29"/>
                  </a:lnTo>
                  <a:lnTo>
                    <a:pt x="2714" y="25"/>
                  </a:lnTo>
                  <a:lnTo>
                    <a:pt x="2728" y="22"/>
                  </a:lnTo>
                  <a:lnTo>
                    <a:pt x="2744" y="20"/>
                  </a:lnTo>
                  <a:lnTo>
                    <a:pt x="2758" y="18"/>
                  </a:lnTo>
                  <a:lnTo>
                    <a:pt x="2773" y="16"/>
                  </a:lnTo>
                  <a:lnTo>
                    <a:pt x="2787" y="13"/>
                  </a:lnTo>
                  <a:lnTo>
                    <a:pt x="2803" y="11"/>
                  </a:lnTo>
                  <a:lnTo>
                    <a:pt x="2819" y="9"/>
                  </a:lnTo>
                  <a:lnTo>
                    <a:pt x="2832" y="6"/>
                  </a:lnTo>
                  <a:lnTo>
                    <a:pt x="2848" y="4"/>
                  </a:lnTo>
                  <a:lnTo>
                    <a:pt x="2862" y="0"/>
                  </a:lnTo>
                  <a:lnTo>
                    <a:pt x="2878" y="0"/>
                  </a:lnTo>
                  <a:lnTo>
                    <a:pt x="2891" y="6"/>
                  </a:lnTo>
                  <a:lnTo>
                    <a:pt x="2907" y="6"/>
                  </a:lnTo>
                  <a:lnTo>
                    <a:pt x="2923" y="77"/>
                  </a:lnTo>
                  <a:lnTo>
                    <a:pt x="2937" y="29"/>
                  </a:lnTo>
                  <a:lnTo>
                    <a:pt x="2953" y="4"/>
                  </a:lnTo>
                  <a:lnTo>
                    <a:pt x="2966" y="16"/>
                  </a:lnTo>
                  <a:lnTo>
                    <a:pt x="2982" y="22"/>
                  </a:lnTo>
                  <a:lnTo>
                    <a:pt x="2998" y="27"/>
                  </a:lnTo>
                  <a:lnTo>
                    <a:pt x="3012" y="27"/>
                  </a:lnTo>
                  <a:lnTo>
                    <a:pt x="3027" y="27"/>
                  </a:lnTo>
                  <a:lnTo>
                    <a:pt x="3041" y="22"/>
                  </a:lnTo>
                  <a:lnTo>
                    <a:pt x="3057" y="16"/>
                  </a:lnTo>
                  <a:lnTo>
                    <a:pt x="3070" y="18"/>
                  </a:lnTo>
                  <a:lnTo>
                    <a:pt x="3086" y="18"/>
                  </a:lnTo>
                  <a:lnTo>
                    <a:pt x="3102" y="18"/>
                  </a:lnTo>
                  <a:lnTo>
                    <a:pt x="3116" y="20"/>
                  </a:lnTo>
                  <a:lnTo>
                    <a:pt x="3132" y="20"/>
                  </a:lnTo>
                  <a:lnTo>
                    <a:pt x="3145" y="18"/>
                  </a:lnTo>
                  <a:lnTo>
                    <a:pt x="3161" y="20"/>
                  </a:lnTo>
                  <a:lnTo>
                    <a:pt x="3175" y="20"/>
                  </a:lnTo>
                  <a:lnTo>
                    <a:pt x="3191" y="22"/>
                  </a:lnTo>
                  <a:lnTo>
                    <a:pt x="3207" y="22"/>
                  </a:lnTo>
                  <a:lnTo>
                    <a:pt x="3220" y="22"/>
                  </a:lnTo>
                  <a:lnTo>
                    <a:pt x="3236" y="25"/>
                  </a:lnTo>
                  <a:lnTo>
                    <a:pt x="3250" y="38"/>
                  </a:lnTo>
                  <a:lnTo>
                    <a:pt x="3265" y="34"/>
                  </a:lnTo>
                  <a:lnTo>
                    <a:pt x="3279" y="36"/>
                  </a:lnTo>
                  <a:lnTo>
                    <a:pt x="3295" y="43"/>
                  </a:lnTo>
                  <a:lnTo>
                    <a:pt x="3311" y="45"/>
                  </a:lnTo>
                  <a:lnTo>
                    <a:pt x="3324" y="45"/>
                  </a:lnTo>
                  <a:lnTo>
                    <a:pt x="3340" y="45"/>
                  </a:lnTo>
                  <a:lnTo>
                    <a:pt x="3354" y="40"/>
                  </a:lnTo>
                  <a:lnTo>
                    <a:pt x="3370" y="36"/>
                  </a:lnTo>
                  <a:lnTo>
                    <a:pt x="3383" y="25"/>
                  </a:lnTo>
                  <a:lnTo>
                    <a:pt x="3399" y="22"/>
                  </a:lnTo>
                  <a:lnTo>
                    <a:pt x="3415" y="34"/>
                  </a:lnTo>
                  <a:lnTo>
                    <a:pt x="3429" y="38"/>
                  </a:lnTo>
                  <a:lnTo>
                    <a:pt x="3445" y="38"/>
                  </a:lnTo>
                  <a:lnTo>
                    <a:pt x="3458" y="40"/>
                  </a:lnTo>
                  <a:lnTo>
                    <a:pt x="3474" y="38"/>
                  </a:lnTo>
                  <a:lnTo>
                    <a:pt x="3488" y="40"/>
                  </a:lnTo>
                  <a:lnTo>
                    <a:pt x="3504" y="40"/>
                  </a:lnTo>
                  <a:lnTo>
                    <a:pt x="3519" y="40"/>
                  </a:lnTo>
                  <a:lnTo>
                    <a:pt x="3533" y="43"/>
                  </a:lnTo>
                  <a:lnTo>
                    <a:pt x="3549" y="45"/>
                  </a:lnTo>
                  <a:lnTo>
                    <a:pt x="3563" y="43"/>
                  </a:lnTo>
                  <a:lnTo>
                    <a:pt x="3578" y="43"/>
                  </a:lnTo>
                  <a:lnTo>
                    <a:pt x="3592" y="43"/>
                  </a:lnTo>
                  <a:lnTo>
                    <a:pt x="3608" y="43"/>
                  </a:lnTo>
                  <a:lnTo>
                    <a:pt x="3624" y="45"/>
                  </a:lnTo>
                  <a:lnTo>
                    <a:pt x="3637" y="45"/>
                  </a:lnTo>
                  <a:lnTo>
                    <a:pt x="3653" y="45"/>
                  </a:lnTo>
                  <a:lnTo>
                    <a:pt x="3667" y="47"/>
                  </a:lnTo>
                  <a:lnTo>
                    <a:pt x="3683" y="47"/>
                  </a:lnTo>
                  <a:lnTo>
                    <a:pt x="3696" y="50"/>
                  </a:lnTo>
                  <a:lnTo>
                    <a:pt x="3712" y="47"/>
                  </a:lnTo>
                  <a:lnTo>
                    <a:pt x="3728" y="47"/>
                  </a:lnTo>
                  <a:lnTo>
                    <a:pt x="3742" y="50"/>
                  </a:lnTo>
                  <a:lnTo>
                    <a:pt x="3758" y="50"/>
                  </a:lnTo>
                  <a:lnTo>
                    <a:pt x="3771" y="52"/>
                  </a:lnTo>
                  <a:lnTo>
                    <a:pt x="3787" y="52"/>
                  </a:lnTo>
                  <a:lnTo>
                    <a:pt x="3803" y="52"/>
                  </a:lnTo>
                  <a:lnTo>
                    <a:pt x="3816" y="52"/>
                  </a:lnTo>
                  <a:lnTo>
                    <a:pt x="3832" y="52"/>
                  </a:lnTo>
                  <a:lnTo>
                    <a:pt x="3846" y="52"/>
                  </a:lnTo>
                  <a:lnTo>
                    <a:pt x="3862" y="52"/>
                  </a:lnTo>
                  <a:lnTo>
                    <a:pt x="3875" y="54"/>
                  </a:lnTo>
                  <a:lnTo>
                    <a:pt x="3891" y="54"/>
                  </a:lnTo>
                  <a:lnTo>
                    <a:pt x="3907" y="54"/>
                  </a:lnTo>
                  <a:lnTo>
                    <a:pt x="3921" y="54"/>
                  </a:lnTo>
                  <a:lnTo>
                    <a:pt x="3937" y="56"/>
                  </a:lnTo>
                  <a:lnTo>
                    <a:pt x="3950" y="54"/>
                  </a:lnTo>
                  <a:lnTo>
                    <a:pt x="3966" y="56"/>
                  </a:lnTo>
                  <a:lnTo>
                    <a:pt x="3980" y="59"/>
                  </a:lnTo>
                  <a:lnTo>
                    <a:pt x="3996" y="59"/>
                  </a:lnTo>
                  <a:lnTo>
                    <a:pt x="4011" y="59"/>
                  </a:lnTo>
                  <a:lnTo>
                    <a:pt x="4025" y="59"/>
                  </a:lnTo>
                  <a:lnTo>
                    <a:pt x="4041" y="59"/>
                  </a:lnTo>
                  <a:lnTo>
                    <a:pt x="4055" y="61"/>
                  </a:lnTo>
                  <a:lnTo>
                    <a:pt x="4070" y="59"/>
                  </a:lnTo>
                  <a:lnTo>
                    <a:pt x="4084" y="59"/>
                  </a:lnTo>
                  <a:lnTo>
                    <a:pt x="4100" y="59"/>
                  </a:lnTo>
                  <a:lnTo>
                    <a:pt x="4116" y="61"/>
                  </a:lnTo>
                  <a:lnTo>
                    <a:pt x="4129" y="61"/>
                  </a:lnTo>
                  <a:lnTo>
                    <a:pt x="4145" y="61"/>
                  </a:lnTo>
                  <a:lnTo>
                    <a:pt x="4159" y="61"/>
                  </a:lnTo>
                  <a:lnTo>
                    <a:pt x="4175" y="63"/>
                  </a:lnTo>
                  <a:lnTo>
                    <a:pt x="4188" y="63"/>
                  </a:lnTo>
                  <a:lnTo>
                    <a:pt x="4204" y="65"/>
                  </a:lnTo>
                  <a:lnTo>
                    <a:pt x="4220" y="65"/>
                  </a:lnTo>
                  <a:lnTo>
                    <a:pt x="4234" y="65"/>
                  </a:lnTo>
                  <a:lnTo>
                    <a:pt x="4250" y="68"/>
                  </a:lnTo>
                  <a:lnTo>
                    <a:pt x="4263" y="65"/>
                  </a:lnTo>
                  <a:lnTo>
                    <a:pt x="4279" y="68"/>
                  </a:lnTo>
                  <a:lnTo>
                    <a:pt x="4293" y="68"/>
                  </a:lnTo>
                  <a:lnTo>
                    <a:pt x="4309" y="70"/>
                  </a:lnTo>
                  <a:lnTo>
                    <a:pt x="4324" y="70"/>
                  </a:lnTo>
                  <a:lnTo>
                    <a:pt x="4338" y="70"/>
                  </a:lnTo>
                  <a:lnTo>
                    <a:pt x="4354" y="70"/>
                  </a:lnTo>
                  <a:lnTo>
                    <a:pt x="4367" y="68"/>
                  </a:lnTo>
                  <a:lnTo>
                    <a:pt x="4383" y="68"/>
                  </a:lnTo>
                  <a:lnTo>
                    <a:pt x="4397" y="70"/>
                  </a:lnTo>
                  <a:lnTo>
                    <a:pt x="4413" y="72"/>
                  </a:lnTo>
                  <a:lnTo>
                    <a:pt x="4429" y="72"/>
                  </a:lnTo>
                  <a:lnTo>
                    <a:pt x="4442" y="72"/>
                  </a:lnTo>
                  <a:lnTo>
                    <a:pt x="4458" y="72"/>
                  </a:lnTo>
                  <a:lnTo>
                    <a:pt x="4472" y="72"/>
                  </a:lnTo>
                  <a:lnTo>
                    <a:pt x="4488" y="74"/>
                  </a:lnTo>
                  <a:lnTo>
                    <a:pt x="4504" y="72"/>
                  </a:lnTo>
                  <a:lnTo>
                    <a:pt x="4517" y="77"/>
                  </a:lnTo>
                  <a:lnTo>
                    <a:pt x="4533" y="77"/>
                  </a:lnTo>
                  <a:lnTo>
                    <a:pt x="4547" y="77"/>
                  </a:lnTo>
                  <a:lnTo>
                    <a:pt x="4562" y="77"/>
                  </a:lnTo>
                  <a:lnTo>
                    <a:pt x="4576" y="79"/>
                  </a:lnTo>
                  <a:lnTo>
                    <a:pt x="4592" y="79"/>
                  </a:lnTo>
                  <a:lnTo>
                    <a:pt x="4608" y="79"/>
                  </a:lnTo>
                  <a:lnTo>
                    <a:pt x="4621" y="79"/>
                  </a:lnTo>
                  <a:lnTo>
                    <a:pt x="4637" y="79"/>
                  </a:lnTo>
                  <a:lnTo>
                    <a:pt x="4651" y="79"/>
                  </a:lnTo>
                  <a:lnTo>
                    <a:pt x="4667" y="81"/>
                  </a:lnTo>
                  <a:lnTo>
                    <a:pt x="4680" y="79"/>
                  </a:lnTo>
                  <a:lnTo>
                    <a:pt x="4696" y="79"/>
                  </a:lnTo>
                  <a:lnTo>
                    <a:pt x="4712" y="81"/>
                  </a:lnTo>
                  <a:lnTo>
                    <a:pt x="4726" y="84"/>
                  </a:lnTo>
                  <a:lnTo>
                    <a:pt x="4742" y="84"/>
                  </a:lnTo>
                  <a:lnTo>
                    <a:pt x="4755" y="84"/>
                  </a:lnTo>
                  <a:lnTo>
                    <a:pt x="4771" y="84"/>
                  </a:lnTo>
                  <a:lnTo>
                    <a:pt x="4785" y="84"/>
                  </a:lnTo>
                  <a:lnTo>
                    <a:pt x="4801" y="84"/>
                  </a:lnTo>
                  <a:lnTo>
                    <a:pt x="4816" y="84"/>
                  </a:lnTo>
                  <a:lnTo>
                    <a:pt x="4830" y="86"/>
                  </a:lnTo>
                  <a:lnTo>
                    <a:pt x="4846" y="86"/>
                  </a:lnTo>
                  <a:lnTo>
                    <a:pt x="4860" y="86"/>
                  </a:lnTo>
                  <a:lnTo>
                    <a:pt x="4875" y="84"/>
                  </a:lnTo>
                  <a:lnTo>
                    <a:pt x="4889" y="86"/>
                  </a:lnTo>
                  <a:lnTo>
                    <a:pt x="4905" y="86"/>
                  </a:lnTo>
                  <a:lnTo>
                    <a:pt x="4921" y="84"/>
                  </a:lnTo>
                  <a:lnTo>
                    <a:pt x="4934" y="86"/>
                  </a:lnTo>
                  <a:lnTo>
                    <a:pt x="4950" y="86"/>
                  </a:lnTo>
                  <a:lnTo>
                    <a:pt x="4964" y="86"/>
                  </a:lnTo>
                  <a:lnTo>
                    <a:pt x="4980" y="88"/>
                  </a:lnTo>
                  <a:lnTo>
                    <a:pt x="4993" y="88"/>
                  </a:lnTo>
                  <a:lnTo>
                    <a:pt x="5009" y="90"/>
                  </a:lnTo>
                  <a:lnTo>
                    <a:pt x="5025" y="90"/>
                  </a:lnTo>
                  <a:lnTo>
                    <a:pt x="5039" y="88"/>
                  </a:lnTo>
                  <a:lnTo>
                    <a:pt x="5055" y="90"/>
                  </a:lnTo>
                  <a:lnTo>
                    <a:pt x="5068" y="90"/>
                  </a:lnTo>
                  <a:lnTo>
                    <a:pt x="5084" y="90"/>
                  </a:lnTo>
                  <a:lnTo>
                    <a:pt x="5098" y="90"/>
                  </a:lnTo>
                  <a:lnTo>
                    <a:pt x="5113" y="90"/>
                  </a:lnTo>
                  <a:lnTo>
                    <a:pt x="5129" y="90"/>
                  </a:lnTo>
                  <a:lnTo>
                    <a:pt x="5143" y="93"/>
                  </a:lnTo>
                  <a:lnTo>
                    <a:pt x="5159" y="95"/>
                  </a:lnTo>
                  <a:lnTo>
                    <a:pt x="5172" y="95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36"/>
            <p:cNvSpPr>
              <a:spLocks/>
            </p:cNvSpPr>
            <p:nvPr/>
          </p:nvSpPr>
          <p:spPr bwMode="auto">
            <a:xfrm>
              <a:off x="7100366" y="702331"/>
              <a:ext cx="43232" cy="1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68" y="0"/>
                </a:cxn>
              </a:cxnLst>
              <a:rect l="0" t="0" r="r" b="b"/>
              <a:pathLst>
                <a:path w="68">
                  <a:moveTo>
                    <a:pt x="0" y="0"/>
                  </a:moveTo>
                  <a:lnTo>
                    <a:pt x="22" y="0"/>
                  </a:lnTo>
                  <a:lnTo>
                    <a:pt x="45" y="0"/>
                  </a:lnTo>
                  <a:lnTo>
                    <a:pt x="6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37"/>
            <p:cNvSpPr>
              <a:spLocks/>
            </p:cNvSpPr>
            <p:nvPr/>
          </p:nvSpPr>
          <p:spPr bwMode="auto">
            <a:xfrm>
              <a:off x="7100366" y="1465069"/>
              <a:ext cx="43232" cy="1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68" y="0"/>
                </a:cxn>
              </a:cxnLst>
              <a:rect l="0" t="0" r="r" b="b"/>
              <a:pathLst>
                <a:path w="68">
                  <a:moveTo>
                    <a:pt x="0" y="0"/>
                  </a:moveTo>
                  <a:lnTo>
                    <a:pt x="22" y="0"/>
                  </a:lnTo>
                  <a:lnTo>
                    <a:pt x="45" y="0"/>
                  </a:lnTo>
                  <a:lnTo>
                    <a:pt x="6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144"/>
            <p:cNvSpPr>
              <a:spLocks noChangeArrowheads="1"/>
            </p:cNvSpPr>
            <p:nvPr/>
          </p:nvSpPr>
          <p:spPr bwMode="auto">
            <a:xfrm>
              <a:off x="8145727" y="569489"/>
              <a:ext cx="392610" cy="220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HJ16</a:t>
              </a:r>
            </a:p>
          </p:txBody>
        </p:sp>
        <p:sp>
          <p:nvSpPr>
            <p:cNvPr id="276" name="Rectangle 146"/>
            <p:cNvSpPr>
              <a:spLocks noChangeArrowheads="1"/>
            </p:cNvSpPr>
            <p:nvPr/>
          </p:nvSpPr>
          <p:spPr bwMode="auto">
            <a:xfrm>
              <a:off x="6964321" y="1206418"/>
              <a:ext cx="1652611" cy="220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HJ16</a:t>
              </a:r>
              <a:r>
                <a:rPr kumimoji="0" lang="en-US" sz="900" b="1" i="0" u="none" strike="noStrike" cap="none" normalizeH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en-US" sz="9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Alexa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 Fluor 488</a:t>
              </a:r>
            </a:p>
          </p:txBody>
        </p:sp>
      </p:grpSp>
      <p:grpSp>
        <p:nvGrpSpPr>
          <p:cNvPr id="279" name="Group 277"/>
          <p:cNvGrpSpPr/>
          <p:nvPr/>
        </p:nvGrpSpPr>
        <p:grpSpPr>
          <a:xfrm>
            <a:off x="6345021" y="295564"/>
            <a:ext cx="2618871" cy="1828800"/>
            <a:chOff x="153990" y="270164"/>
            <a:chExt cx="3275010" cy="2678678"/>
          </a:xfrm>
        </p:grpSpPr>
        <p:sp>
          <p:nvSpPr>
            <p:cNvPr id="280" name="Line 7"/>
            <p:cNvSpPr>
              <a:spLocks noChangeShapeType="1"/>
            </p:cNvSpPr>
            <p:nvPr/>
          </p:nvSpPr>
          <p:spPr bwMode="auto">
            <a:xfrm flipV="1">
              <a:off x="448252" y="352253"/>
              <a:ext cx="612" cy="24108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Line 8"/>
            <p:cNvSpPr>
              <a:spLocks noChangeShapeType="1"/>
            </p:cNvSpPr>
            <p:nvPr/>
          </p:nvSpPr>
          <p:spPr bwMode="auto">
            <a:xfrm flipH="1">
              <a:off x="439686" y="2763087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Line 9"/>
            <p:cNvSpPr>
              <a:spLocks noChangeShapeType="1"/>
            </p:cNvSpPr>
            <p:nvPr/>
          </p:nvSpPr>
          <p:spPr bwMode="auto">
            <a:xfrm flipH="1">
              <a:off x="439686" y="2591391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Line 10"/>
            <p:cNvSpPr>
              <a:spLocks noChangeShapeType="1"/>
            </p:cNvSpPr>
            <p:nvPr/>
          </p:nvSpPr>
          <p:spPr bwMode="auto">
            <a:xfrm flipH="1">
              <a:off x="439686" y="2418119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Line 11"/>
            <p:cNvSpPr>
              <a:spLocks noChangeShapeType="1"/>
            </p:cNvSpPr>
            <p:nvPr/>
          </p:nvSpPr>
          <p:spPr bwMode="auto">
            <a:xfrm flipH="1">
              <a:off x="439686" y="2247211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Line 12"/>
            <p:cNvSpPr>
              <a:spLocks noChangeShapeType="1"/>
            </p:cNvSpPr>
            <p:nvPr/>
          </p:nvSpPr>
          <p:spPr bwMode="auto">
            <a:xfrm flipH="1">
              <a:off x="439686" y="2073940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Line 13"/>
            <p:cNvSpPr>
              <a:spLocks noChangeShapeType="1"/>
            </p:cNvSpPr>
            <p:nvPr/>
          </p:nvSpPr>
          <p:spPr bwMode="auto">
            <a:xfrm flipH="1">
              <a:off x="439686" y="1903031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Line 14"/>
            <p:cNvSpPr>
              <a:spLocks noChangeShapeType="1"/>
            </p:cNvSpPr>
            <p:nvPr/>
          </p:nvSpPr>
          <p:spPr bwMode="auto">
            <a:xfrm flipH="1">
              <a:off x="439686" y="1729760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Line 15"/>
            <p:cNvSpPr>
              <a:spLocks noChangeShapeType="1"/>
            </p:cNvSpPr>
            <p:nvPr/>
          </p:nvSpPr>
          <p:spPr bwMode="auto">
            <a:xfrm flipH="1">
              <a:off x="439686" y="1558064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Line 16"/>
            <p:cNvSpPr>
              <a:spLocks noChangeShapeType="1"/>
            </p:cNvSpPr>
            <p:nvPr/>
          </p:nvSpPr>
          <p:spPr bwMode="auto">
            <a:xfrm flipH="1">
              <a:off x="439686" y="1385580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Line 17"/>
            <p:cNvSpPr>
              <a:spLocks noChangeShapeType="1"/>
            </p:cNvSpPr>
            <p:nvPr/>
          </p:nvSpPr>
          <p:spPr bwMode="auto">
            <a:xfrm flipH="1">
              <a:off x="439686" y="1213884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Line 18"/>
            <p:cNvSpPr>
              <a:spLocks noChangeShapeType="1"/>
            </p:cNvSpPr>
            <p:nvPr/>
          </p:nvSpPr>
          <p:spPr bwMode="auto">
            <a:xfrm flipH="1">
              <a:off x="439686" y="1040612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Line 19"/>
            <p:cNvSpPr>
              <a:spLocks noChangeShapeType="1"/>
            </p:cNvSpPr>
            <p:nvPr/>
          </p:nvSpPr>
          <p:spPr bwMode="auto">
            <a:xfrm flipH="1">
              <a:off x="439686" y="869704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Line 20"/>
            <p:cNvSpPr>
              <a:spLocks noChangeShapeType="1"/>
            </p:cNvSpPr>
            <p:nvPr/>
          </p:nvSpPr>
          <p:spPr bwMode="auto">
            <a:xfrm flipH="1">
              <a:off x="439686" y="696433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Line 21"/>
            <p:cNvSpPr>
              <a:spLocks noChangeShapeType="1"/>
            </p:cNvSpPr>
            <p:nvPr/>
          </p:nvSpPr>
          <p:spPr bwMode="auto">
            <a:xfrm flipH="1">
              <a:off x="439686" y="525524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Line 22"/>
            <p:cNvSpPr>
              <a:spLocks noChangeShapeType="1"/>
            </p:cNvSpPr>
            <p:nvPr/>
          </p:nvSpPr>
          <p:spPr bwMode="auto">
            <a:xfrm flipH="1">
              <a:off x="439686" y="352253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Line 23"/>
            <p:cNvSpPr>
              <a:spLocks noChangeShapeType="1"/>
            </p:cNvSpPr>
            <p:nvPr/>
          </p:nvSpPr>
          <p:spPr bwMode="auto">
            <a:xfrm flipH="1">
              <a:off x="428673" y="2763087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Line 24"/>
            <p:cNvSpPr>
              <a:spLocks noChangeShapeType="1"/>
            </p:cNvSpPr>
            <p:nvPr/>
          </p:nvSpPr>
          <p:spPr bwMode="auto">
            <a:xfrm flipH="1">
              <a:off x="428673" y="2418119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Line 25"/>
            <p:cNvSpPr>
              <a:spLocks noChangeShapeType="1"/>
            </p:cNvSpPr>
            <p:nvPr/>
          </p:nvSpPr>
          <p:spPr bwMode="auto">
            <a:xfrm flipH="1">
              <a:off x="428673" y="2073940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Line 26"/>
            <p:cNvSpPr>
              <a:spLocks noChangeShapeType="1"/>
            </p:cNvSpPr>
            <p:nvPr/>
          </p:nvSpPr>
          <p:spPr bwMode="auto">
            <a:xfrm flipH="1">
              <a:off x="428673" y="1729760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Line 27"/>
            <p:cNvSpPr>
              <a:spLocks noChangeShapeType="1"/>
            </p:cNvSpPr>
            <p:nvPr/>
          </p:nvSpPr>
          <p:spPr bwMode="auto">
            <a:xfrm flipH="1">
              <a:off x="428673" y="1385580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Line 28"/>
            <p:cNvSpPr>
              <a:spLocks noChangeShapeType="1"/>
            </p:cNvSpPr>
            <p:nvPr/>
          </p:nvSpPr>
          <p:spPr bwMode="auto">
            <a:xfrm flipH="1">
              <a:off x="428673" y="1040612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Line 29"/>
            <p:cNvSpPr>
              <a:spLocks noChangeShapeType="1"/>
            </p:cNvSpPr>
            <p:nvPr/>
          </p:nvSpPr>
          <p:spPr bwMode="auto">
            <a:xfrm flipH="1">
              <a:off x="428673" y="696433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Line 30"/>
            <p:cNvSpPr>
              <a:spLocks noChangeShapeType="1"/>
            </p:cNvSpPr>
            <p:nvPr/>
          </p:nvSpPr>
          <p:spPr bwMode="auto">
            <a:xfrm flipH="1">
              <a:off x="428673" y="352253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31"/>
            <p:cNvSpPr>
              <a:spLocks noChangeArrowheads="1"/>
            </p:cNvSpPr>
            <p:nvPr/>
          </p:nvSpPr>
          <p:spPr bwMode="auto">
            <a:xfrm>
              <a:off x="203323" y="2686591"/>
              <a:ext cx="166712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5" name="Rectangle 32"/>
            <p:cNvSpPr>
              <a:spLocks noChangeArrowheads="1"/>
            </p:cNvSpPr>
            <p:nvPr/>
          </p:nvSpPr>
          <p:spPr bwMode="auto">
            <a:xfrm>
              <a:off x="315699" y="2365399"/>
              <a:ext cx="6412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6" name="Rectangle 33"/>
            <p:cNvSpPr>
              <a:spLocks noChangeArrowheads="1"/>
            </p:cNvSpPr>
            <p:nvPr/>
          </p:nvSpPr>
          <p:spPr bwMode="auto">
            <a:xfrm>
              <a:off x="241210" y="2011375"/>
              <a:ext cx="128239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" name="Rectangle 34"/>
            <p:cNvSpPr>
              <a:spLocks noChangeArrowheads="1"/>
            </p:cNvSpPr>
            <p:nvPr/>
          </p:nvSpPr>
          <p:spPr bwMode="auto">
            <a:xfrm>
              <a:off x="153990" y="1647671"/>
              <a:ext cx="192360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" name="Rectangle 35"/>
            <p:cNvSpPr>
              <a:spLocks noChangeArrowheads="1"/>
            </p:cNvSpPr>
            <p:nvPr/>
          </p:nvSpPr>
          <p:spPr bwMode="auto">
            <a:xfrm>
              <a:off x="153990" y="1303491"/>
              <a:ext cx="192360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" name="Rectangle 36"/>
            <p:cNvSpPr>
              <a:spLocks noChangeArrowheads="1"/>
            </p:cNvSpPr>
            <p:nvPr/>
          </p:nvSpPr>
          <p:spPr bwMode="auto">
            <a:xfrm>
              <a:off x="153990" y="958525"/>
              <a:ext cx="192360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" name="Rectangle 37"/>
            <p:cNvSpPr>
              <a:spLocks noChangeArrowheads="1"/>
            </p:cNvSpPr>
            <p:nvPr/>
          </p:nvSpPr>
          <p:spPr bwMode="auto">
            <a:xfrm>
              <a:off x="153990" y="614344"/>
              <a:ext cx="192360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250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" name="Rectangle 38"/>
            <p:cNvSpPr>
              <a:spLocks noChangeArrowheads="1"/>
            </p:cNvSpPr>
            <p:nvPr/>
          </p:nvSpPr>
          <p:spPr bwMode="auto">
            <a:xfrm>
              <a:off x="153990" y="270164"/>
              <a:ext cx="192360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300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" name="Line 39"/>
            <p:cNvSpPr>
              <a:spLocks noChangeShapeType="1"/>
            </p:cNvSpPr>
            <p:nvPr/>
          </p:nvSpPr>
          <p:spPr bwMode="auto">
            <a:xfrm>
              <a:off x="448252" y="2763087"/>
              <a:ext cx="2883006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Line 40"/>
            <p:cNvSpPr>
              <a:spLocks noChangeShapeType="1"/>
            </p:cNvSpPr>
            <p:nvPr/>
          </p:nvSpPr>
          <p:spPr bwMode="auto">
            <a:xfrm>
              <a:off x="448252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Line 41"/>
            <p:cNvSpPr>
              <a:spLocks noChangeShapeType="1"/>
            </p:cNvSpPr>
            <p:nvPr/>
          </p:nvSpPr>
          <p:spPr bwMode="auto">
            <a:xfrm>
              <a:off x="626910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Line 42"/>
            <p:cNvSpPr>
              <a:spLocks noChangeShapeType="1"/>
            </p:cNvSpPr>
            <p:nvPr/>
          </p:nvSpPr>
          <p:spPr bwMode="auto">
            <a:xfrm>
              <a:off x="807404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Line 43"/>
            <p:cNvSpPr>
              <a:spLocks noChangeShapeType="1"/>
            </p:cNvSpPr>
            <p:nvPr/>
          </p:nvSpPr>
          <p:spPr bwMode="auto">
            <a:xfrm>
              <a:off x="987898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Line 44"/>
            <p:cNvSpPr>
              <a:spLocks noChangeShapeType="1"/>
            </p:cNvSpPr>
            <p:nvPr/>
          </p:nvSpPr>
          <p:spPr bwMode="auto">
            <a:xfrm>
              <a:off x="1168392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Line 45"/>
            <p:cNvSpPr>
              <a:spLocks noChangeShapeType="1"/>
            </p:cNvSpPr>
            <p:nvPr/>
          </p:nvSpPr>
          <p:spPr bwMode="auto">
            <a:xfrm>
              <a:off x="1348273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Line 46"/>
            <p:cNvSpPr>
              <a:spLocks noChangeShapeType="1"/>
            </p:cNvSpPr>
            <p:nvPr/>
          </p:nvSpPr>
          <p:spPr bwMode="auto">
            <a:xfrm>
              <a:off x="1527544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Line 47"/>
            <p:cNvSpPr>
              <a:spLocks noChangeShapeType="1"/>
            </p:cNvSpPr>
            <p:nvPr/>
          </p:nvSpPr>
          <p:spPr bwMode="auto">
            <a:xfrm>
              <a:off x="1708037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Line 48"/>
            <p:cNvSpPr>
              <a:spLocks noChangeShapeType="1"/>
            </p:cNvSpPr>
            <p:nvPr/>
          </p:nvSpPr>
          <p:spPr bwMode="auto">
            <a:xfrm>
              <a:off x="1888531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Line 49"/>
            <p:cNvSpPr>
              <a:spLocks noChangeShapeType="1"/>
            </p:cNvSpPr>
            <p:nvPr/>
          </p:nvSpPr>
          <p:spPr bwMode="auto">
            <a:xfrm>
              <a:off x="2068413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Line 50"/>
            <p:cNvSpPr>
              <a:spLocks noChangeShapeType="1"/>
            </p:cNvSpPr>
            <p:nvPr/>
          </p:nvSpPr>
          <p:spPr bwMode="auto">
            <a:xfrm>
              <a:off x="2248907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Line 51"/>
            <p:cNvSpPr>
              <a:spLocks noChangeShapeType="1"/>
            </p:cNvSpPr>
            <p:nvPr/>
          </p:nvSpPr>
          <p:spPr bwMode="auto">
            <a:xfrm>
              <a:off x="2428177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Line 52"/>
            <p:cNvSpPr>
              <a:spLocks noChangeShapeType="1"/>
            </p:cNvSpPr>
            <p:nvPr/>
          </p:nvSpPr>
          <p:spPr bwMode="auto">
            <a:xfrm>
              <a:off x="2608059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Line 53"/>
            <p:cNvSpPr>
              <a:spLocks noChangeShapeType="1"/>
            </p:cNvSpPr>
            <p:nvPr/>
          </p:nvSpPr>
          <p:spPr bwMode="auto">
            <a:xfrm>
              <a:off x="2788553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Line 54"/>
            <p:cNvSpPr>
              <a:spLocks noChangeShapeType="1"/>
            </p:cNvSpPr>
            <p:nvPr/>
          </p:nvSpPr>
          <p:spPr bwMode="auto">
            <a:xfrm>
              <a:off x="2969047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Line 55"/>
            <p:cNvSpPr>
              <a:spLocks noChangeShapeType="1"/>
            </p:cNvSpPr>
            <p:nvPr/>
          </p:nvSpPr>
          <p:spPr bwMode="auto">
            <a:xfrm>
              <a:off x="3149541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Line 56"/>
            <p:cNvSpPr>
              <a:spLocks noChangeShapeType="1"/>
            </p:cNvSpPr>
            <p:nvPr/>
          </p:nvSpPr>
          <p:spPr bwMode="auto">
            <a:xfrm>
              <a:off x="3330034" y="27591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Line 57"/>
            <p:cNvSpPr>
              <a:spLocks noChangeShapeType="1"/>
            </p:cNvSpPr>
            <p:nvPr/>
          </p:nvSpPr>
          <p:spPr bwMode="auto">
            <a:xfrm>
              <a:off x="448252" y="27504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Line 58"/>
            <p:cNvSpPr>
              <a:spLocks noChangeShapeType="1"/>
            </p:cNvSpPr>
            <p:nvPr/>
          </p:nvSpPr>
          <p:spPr bwMode="auto">
            <a:xfrm>
              <a:off x="807404" y="27504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Line 59"/>
            <p:cNvSpPr>
              <a:spLocks noChangeShapeType="1"/>
            </p:cNvSpPr>
            <p:nvPr/>
          </p:nvSpPr>
          <p:spPr bwMode="auto">
            <a:xfrm>
              <a:off x="1168392" y="27504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Line 60"/>
            <p:cNvSpPr>
              <a:spLocks noChangeShapeType="1"/>
            </p:cNvSpPr>
            <p:nvPr/>
          </p:nvSpPr>
          <p:spPr bwMode="auto">
            <a:xfrm>
              <a:off x="1528767" y="27504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Line 61"/>
            <p:cNvSpPr>
              <a:spLocks noChangeShapeType="1"/>
            </p:cNvSpPr>
            <p:nvPr/>
          </p:nvSpPr>
          <p:spPr bwMode="auto">
            <a:xfrm>
              <a:off x="1889755" y="27504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Line 62"/>
            <p:cNvSpPr>
              <a:spLocks noChangeShapeType="1"/>
            </p:cNvSpPr>
            <p:nvPr/>
          </p:nvSpPr>
          <p:spPr bwMode="auto">
            <a:xfrm>
              <a:off x="2248907" y="27504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Line 63"/>
            <p:cNvSpPr>
              <a:spLocks noChangeShapeType="1"/>
            </p:cNvSpPr>
            <p:nvPr/>
          </p:nvSpPr>
          <p:spPr bwMode="auto">
            <a:xfrm>
              <a:off x="2609895" y="27504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Line 64"/>
            <p:cNvSpPr>
              <a:spLocks noChangeShapeType="1"/>
            </p:cNvSpPr>
            <p:nvPr/>
          </p:nvSpPr>
          <p:spPr bwMode="auto">
            <a:xfrm>
              <a:off x="2970270" y="27504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Line 65"/>
            <p:cNvSpPr>
              <a:spLocks noChangeShapeType="1"/>
            </p:cNvSpPr>
            <p:nvPr/>
          </p:nvSpPr>
          <p:spPr bwMode="auto">
            <a:xfrm>
              <a:off x="3331258" y="27504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Rectangle 66"/>
            <p:cNvSpPr>
              <a:spLocks noChangeArrowheads="1"/>
            </p:cNvSpPr>
            <p:nvPr/>
          </p:nvSpPr>
          <p:spPr bwMode="auto">
            <a:xfrm>
              <a:off x="356081" y="2810343"/>
              <a:ext cx="166712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0" name="Rectangle 67"/>
            <p:cNvSpPr>
              <a:spLocks noChangeArrowheads="1"/>
            </p:cNvSpPr>
            <p:nvPr/>
          </p:nvSpPr>
          <p:spPr bwMode="auto">
            <a:xfrm>
              <a:off x="783351" y="2810343"/>
              <a:ext cx="6412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1" name="Rectangle 68"/>
            <p:cNvSpPr>
              <a:spLocks noChangeArrowheads="1"/>
            </p:cNvSpPr>
            <p:nvPr/>
          </p:nvSpPr>
          <p:spPr bwMode="auto">
            <a:xfrm>
              <a:off x="1083563" y="2810343"/>
              <a:ext cx="12824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2" name="Rectangle 69"/>
            <p:cNvSpPr>
              <a:spLocks noChangeArrowheads="1"/>
            </p:cNvSpPr>
            <p:nvPr/>
          </p:nvSpPr>
          <p:spPr bwMode="auto">
            <a:xfrm>
              <a:off x="1434149" y="28103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3" name="Rectangle 70"/>
            <p:cNvSpPr>
              <a:spLocks noChangeArrowheads="1"/>
            </p:cNvSpPr>
            <p:nvPr/>
          </p:nvSpPr>
          <p:spPr bwMode="auto">
            <a:xfrm>
              <a:off x="1795137" y="28103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4" name="Rectangle 71"/>
            <p:cNvSpPr>
              <a:spLocks noChangeArrowheads="1"/>
            </p:cNvSpPr>
            <p:nvPr/>
          </p:nvSpPr>
          <p:spPr bwMode="auto">
            <a:xfrm>
              <a:off x="2154289" y="28103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5" name="Rectangle 72"/>
            <p:cNvSpPr>
              <a:spLocks noChangeArrowheads="1"/>
            </p:cNvSpPr>
            <p:nvPr/>
          </p:nvSpPr>
          <p:spPr bwMode="auto">
            <a:xfrm>
              <a:off x="2515276" y="28103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250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6" name="Rectangle 73"/>
            <p:cNvSpPr>
              <a:spLocks noChangeArrowheads="1"/>
            </p:cNvSpPr>
            <p:nvPr/>
          </p:nvSpPr>
          <p:spPr bwMode="auto">
            <a:xfrm>
              <a:off x="2875652" y="28103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300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7" name="Rectangle 74"/>
            <p:cNvSpPr>
              <a:spLocks noChangeArrowheads="1"/>
            </p:cNvSpPr>
            <p:nvPr/>
          </p:nvSpPr>
          <p:spPr bwMode="auto">
            <a:xfrm>
              <a:off x="3236640" y="28103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350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50" name="Freeform 84"/>
            <p:cNvSpPr>
              <a:spLocks/>
            </p:cNvSpPr>
            <p:nvPr/>
          </p:nvSpPr>
          <p:spPr bwMode="auto">
            <a:xfrm>
              <a:off x="454982" y="610584"/>
              <a:ext cx="2731881" cy="1873693"/>
            </a:xfrm>
            <a:custGeom>
              <a:avLst/>
              <a:gdLst/>
              <a:ahLst/>
              <a:cxnLst>
                <a:cxn ang="0">
                  <a:pos x="59" y="2209"/>
                </a:cxn>
                <a:cxn ang="0">
                  <a:pos x="129" y="2316"/>
                </a:cxn>
                <a:cxn ang="0">
                  <a:pos x="200" y="2290"/>
                </a:cxn>
                <a:cxn ang="0">
                  <a:pos x="270" y="2295"/>
                </a:cxn>
                <a:cxn ang="0">
                  <a:pos x="340" y="2295"/>
                </a:cxn>
                <a:cxn ang="0">
                  <a:pos x="413" y="2298"/>
                </a:cxn>
                <a:cxn ang="0">
                  <a:pos x="483" y="2298"/>
                </a:cxn>
                <a:cxn ang="0">
                  <a:pos x="553" y="2293"/>
                </a:cxn>
                <a:cxn ang="0">
                  <a:pos x="624" y="2121"/>
                </a:cxn>
                <a:cxn ang="0">
                  <a:pos x="694" y="1924"/>
                </a:cxn>
                <a:cxn ang="0">
                  <a:pos x="764" y="1757"/>
                </a:cxn>
                <a:cxn ang="0">
                  <a:pos x="837" y="1608"/>
                </a:cxn>
                <a:cxn ang="0">
                  <a:pos x="907" y="1476"/>
                </a:cxn>
                <a:cxn ang="0">
                  <a:pos x="977" y="1358"/>
                </a:cxn>
                <a:cxn ang="0">
                  <a:pos x="1048" y="1249"/>
                </a:cxn>
                <a:cxn ang="0">
                  <a:pos x="1118" y="1148"/>
                </a:cxn>
                <a:cxn ang="0">
                  <a:pos x="1188" y="1062"/>
                </a:cxn>
                <a:cxn ang="0">
                  <a:pos x="1261" y="976"/>
                </a:cxn>
                <a:cxn ang="0">
                  <a:pos x="1331" y="903"/>
                </a:cxn>
                <a:cxn ang="0">
                  <a:pos x="1401" y="832"/>
                </a:cxn>
                <a:cxn ang="0">
                  <a:pos x="1472" y="764"/>
                </a:cxn>
                <a:cxn ang="0">
                  <a:pos x="1542" y="698"/>
                </a:cxn>
                <a:cxn ang="0">
                  <a:pos x="1612" y="640"/>
                </a:cxn>
                <a:cxn ang="0">
                  <a:pos x="1685" y="584"/>
                </a:cxn>
                <a:cxn ang="0">
                  <a:pos x="1755" y="529"/>
                </a:cxn>
                <a:cxn ang="0">
                  <a:pos x="1825" y="478"/>
                </a:cxn>
                <a:cxn ang="0">
                  <a:pos x="1896" y="427"/>
                </a:cxn>
                <a:cxn ang="0">
                  <a:pos x="1966" y="379"/>
                </a:cxn>
                <a:cxn ang="0">
                  <a:pos x="2036" y="336"/>
                </a:cxn>
                <a:cxn ang="0">
                  <a:pos x="2109" y="293"/>
                </a:cxn>
                <a:cxn ang="0">
                  <a:pos x="2179" y="251"/>
                </a:cxn>
                <a:cxn ang="0">
                  <a:pos x="2250" y="208"/>
                </a:cxn>
                <a:cxn ang="0">
                  <a:pos x="2320" y="10"/>
                </a:cxn>
                <a:cxn ang="0">
                  <a:pos x="2390" y="69"/>
                </a:cxn>
                <a:cxn ang="0">
                  <a:pos x="2460" y="76"/>
                </a:cxn>
                <a:cxn ang="0">
                  <a:pos x="2533" y="76"/>
                </a:cxn>
                <a:cxn ang="0">
                  <a:pos x="2603" y="84"/>
                </a:cxn>
                <a:cxn ang="0">
                  <a:pos x="2674" y="61"/>
                </a:cxn>
                <a:cxn ang="0">
                  <a:pos x="2744" y="74"/>
                </a:cxn>
                <a:cxn ang="0">
                  <a:pos x="2814" y="71"/>
                </a:cxn>
                <a:cxn ang="0">
                  <a:pos x="2885" y="76"/>
                </a:cxn>
                <a:cxn ang="0">
                  <a:pos x="2957" y="76"/>
                </a:cxn>
                <a:cxn ang="0">
                  <a:pos x="3027" y="79"/>
                </a:cxn>
                <a:cxn ang="0">
                  <a:pos x="3098" y="71"/>
                </a:cxn>
                <a:cxn ang="0">
                  <a:pos x="3168" y="71"/>
                </a:cxn>
                <a:cxn ang="0">
                  <a:pos x="3238" y="71"/>
                </a:cxn>
                <a:cxn ang="0">
                  <a:pos x="3309" y="71"/>
                </a:cxn>
                <a:cxn ang="0">
                  <a:pos x="3381" y="71"/>
                </a:cxn>
                <a:cxn ang="0">
                  <a:pos x="3451" y="71"/>
                </a:cxn>
                <a:cxn ang="0">
                  <a:pos x="3522" y="71"/>
                </a:cxn>
                <a:cxn ang="0">
                  <a:pos x="3592" y="71"/>
                </a:cxn>
                <a:cxn ang="0">
                  <a:pos x="3662" y="71"/>
                </a:cxn>
                <a:cxn ang="0">
                  <a:pos x="3735" y="71"/>
                </a:cxn>
                <a:cxn ang="0">
                  <a:pos x="3805" y="71"/>
                </a:cxn>
                <a:cxn ang="0">
                  <a:pos x="3875" y="71"/>
                </a:cxn>
                <a:cxn ang="0">
                  <a:pos x="3946" y="69"/>
                </a:cxn>
                <a:cxn ang="0">
                  <a:pos x="4016" y="69"/>
                </a:cxn>
                <a:cxn ang="0">
                  <a:pos x="4086" y="69"/>
                </a:cxn>
                <a:cxn ang="0">
                  <a:pos x="4159" y="69"/>
                </a:cxn>
                <a:cxn ang="0">
                  <a:pos x="4229" y="69"/>
                </a:cxn>
                <a:cxn ang="0">
                  <a:pos x="4300" y="71"/>
                </a:cxn>
                <a:cxn ang="0">
                  <a:pos x="4370" y="69"/>
                </a:cxn>
                <a:cxn ang="0">
                  <a:pos x="4440" y="66"/>
                </a:cxn>
              </a:cxnLst>
              <a:rect l="0" t="0" r="r" b="b"/>
              <a:pathLst>
                <a:path w="4465" h="2379">
                  <a:moveTo>
                    <a:pt x="0" y="2303"/>
                  </a:moveTo>
                  <a:lnTo>
                    <a:pt x="11" y="2295"/>
                  </a:lnTo>
                  <a:lnTo>
                    <a:pt x="23" y="2293"/>
                  </a:lnTo>
                  <a:lnTo>
                    <a:pt x="34" y="2293"/>
                  </a:lnTo>
                  <a:lnTo>
                    <a:pt x="45" y="2225"/>
                  </a:lnTo>
                  <a:lnTo>
                    <a:pt x="59" y="2209"/>
                  </a:lnTo>
                  <a:lnTo>
                    <a:pt x="70" y="2285"/>
                  </a:lnTo>
                  <a:lnTo>
                    <a:pt x="82" y="2343"/>
                  </a:lnTo>
                  <a:lnTo>
                    <a:pt x="93" y="2379"/>
                  </a:lnTo>
                  <a:lnTo>
                    <a:pt x="104" y="2336"/>
                  </a:lnTo>
                  <a:lnTo>
                    <a:pt x="118" y="2318"/>
                  </a:lnTo>
                  <a:lnTo>
                    <a:pt x="129" y="2316"/>
                  </a:lnTo>
                  <a:lnTo>
                    <a:pt x="141" y="2313"/>
                  </a:lnTo>
                  <a:lnTo>
                    <a:pt x="152" y="2303"/>
                  </a:lnTo>
                  <a:lnTo>
                    <a:pt x="163" y="2295"/>
                  </a:lnTo>
                  <a:lnTo>
                    <a:pt x="177" y="2295"/>
                  </a:lnTo>
                  <a:lnTo>
                    <a:pt x="188" y="2293"/>
                  </a:lnTo>
                  <a:lnTo>
                    <a:pt x="200" y="2290"/>
                  </a:lnTo>
                  <a:lnTo>
                    <a:pt x="211" y="2293"/>
                  </a:lnTo>
                  <a:lnTo>
                    <a:pt x="222" y="2295"/>
                  </a:lnTo>
                  <a:lnTo>
                    <a:pt x="236" y="2295"/>
                  </a:lnTo>
                  <a:lnTo>
                    <a:pt x="247" y="2293"/>
                  </a:lnTo>
                  <a:lnTo>
                    <a:pt x="259" y="2293"/>
                  </a:lnTo>
                  <a:lnTo>
                    <a:pt x="270" y="2295"/>
                  </a:lnTo>
                  <a:lnTo>
                    <a:pt x="281" y="2293"/>
                  </a:lnTo>
                  <a:lnTo>
                    <a:pt x="295" y="2293"/>
                  </a:lnTo>
                  <a:lnTo>
                    <a:pt x="306" y="2293"/>
                  </a:lnTo>
                  <a:lnTo>
                    <a:pt x="317" y="2295"/>
                  </a:lnTo>
                  <a:lnTo>
                    <a:pt x="329" y="2293"/>
                  </a:lnTo>
                  <a:lnTo>
                    <a:pt x="340" y="2295"/>
                  </a:lnTo>
                  <a:lnTo>
                    <a:pt x="354" y="2293"/>
                  </a:lnTo>
                  <a:lnTo>
                    <a:pt x="365" y="2295"/>
                  </a:lnTo>
                  <a:lnTo>
                    <a:pt x="376" y="2295"/>
                  </a:lnTo>
                  <a:lnTo>
                    <a:pt x="388" y="2295"/>
                  </a:lnTo>
                  <a:lnTo>
                    <a:pt x="399" y="2295"/>
                  </a:lnTo>
                  <a:lnTo>
                    <a:pt x="413" y="2298"/>
                  </a:lnTo>
                  <a:lnTo>
                    <a:pt x="424" y="2295"/>
                  </a:lnTo>
                  <a:lnTo>
                    <a:pt x="435" y="2295"/>
                  </a:lnTo>
                  <a:lnTo>
                    <a:pt x="447" y="2295"/>
                  </a:lnTo>
                  <a:lnTo>
                    <a:pt x="458" y="2300"/>
                  </a:lnTo>
                  <a:lnTo>
                    <a:pt x="469" y="2300"/>
                  </a:lnTo>
                  <a:lnTo>
                    <a:pt x="483" y="2298"/>
                  </a:lnTo>
                  <a:lnTo>
                    <a:pt x="494" y="2295"/>
                  </a:lnTo>
                  <a:lnTo>
                    <a:pt x="506" y="2290"/>
                  </a:lnTo>
                  <a:lnTo>
                    <a:pt x="517" y="2285"/>
                  </a:lnTo>
                  <a:lnTo>
                    <a:pt x="528" y="2293"/>
                  </a:lnTo>
                  <a:lnTo>
                    <a:pt x="542" y="2305"/>
                  </a:lnTo>
                  <a:lnTo>
                    <a:pt x="553" y="2293"/>
                  </a:lnTo>
                  <a:lnTo>
                    <a:pt x="565" y="2369"/>
                  </a:lnTo>
                  <a:lnTo>
                    <a:pt x="576" y="2366"/>
                  </a:lnTo>
                  <a:lnTo>
                    <a:pt x="587" y="2285"/>
                  </a:lnTo>
                  <a:lnTo>
                    <a:pt x="601" y="2217"/>
                  </a:lnTo>
                  <a:lnTo>
                    <a:pt x="612" y="2166"/>
                  </a:lnTo>
                  <a:lnTo>
                    <a:pt x="624" y="2121"/>
                  </a:lnTo>
                  <a:lnTo>
                    <a:pt x="635" y="2083"/>
                  </a:lnTo>
                  <a:lnTo>
                    <a:pt x="646" y="2048"/>
                  </a:lnTo>
                  <a:lnTo>
                    <a:pt x="660" y="2017"/>
                  </a:lnTo>
                  <a:lnTo>
                    <a:pt x="671" y="1982"/>
                  </a:lnTo>
                  <a:lnTo>
                    <a:pt x="683" y="1952"/>
                  </a:lnTo>
                  <a:lnTo>
                    <a:pt x="694" y="1924"/>
                  </a:lnTo>
                  <a:lnTo>
                    <a:pt x="705" y="1893"/>
                  </a:lnTo>
                  <a:lnTo>
                    <a:pt x="719" y="1863"/>
                  </a:lnTo>
                  <a:lnTo>
                    <a:pt x="730" y="1835"/>
                  </a:lnTo>
                  <a:lnTo>
                    <a:pt x="742" y="1808"/>
                  </a:lnTo>
                  <a:lnTo>
                    <a:pt x="753" y="1782"/>
                  </a:lnTo>
                  <a:lnTo>
                    <a:pt x="764" y="1757"/>
                  </a:lnTo>
                  <a:lnTo>
                    <a:pt x="778" y="1732"/>
                  </a:lnTo>
                  <a:lnTo>
                    <a:pt x="789" y="1704"/>
                  </a:lnTo>
                  <a:lnTo>
                    <a:pt x="800" y="1681"/>
                  </a:lnTo>
                  <a:lnTo>
                    <a:pt x="812" y="1653"/>
                  </a:lnTo>
                  <a:lnTo>
                    <a:pt x="823" y="1631"/>
                  </a:lnTo>
                  <a:lnTo>
                    <a:pt x="837" y="1608"/>
                  </a:lnTo>
                  <a:lnTo>
                    <a:pt x="848" y="1585"/>
                  </a:lnTo>
                  <a:lnTo>
                    <a:pt x="859" y="1560"/>
                  </a:lnTo>
                  <a:lnTo>
                    <a:pt x="871" y="1540"/>
                  </a:lnTo>
                  <a:lnTo>
                    <a:pt x="882" y="1519"/>
                  </a:lnTo>
                  <a:lnTo>
                    <a:pt x="896" y="1499"/>
                  </a:lnTo>
                  <a:lnTo>
                    <a:pt x="907" y="1476"/>
                  </a:lnTo>
                  <a:lnTo>
                    <a:pt x="918" y="1454"/>
                  </a:lnTo>
                  <a:lnTo>
                    <a:pt x="930" y="1433"/>
                  </a:lnTo>
                  <a:lnTo>
                    <a:pt x="941" y="1416"/>
                  </a:lnTo>
                  <a:lnTo>
                    <a:pt x="952" y="1393"/>
                  </a:lnTo>
                  <a:lnTo>
                    <a:pt x="966" y="1375"/>
                  </a:lnTo>
                  <a:lnTo>
                    <a:pt x="977" y="1358"/>
                  </a:lnTo>
                  <a:lnTo>
                    <a:pt x="989" y="1340"/>
                  </a:lnTo>
                  <a:lnTo>
                    <a:pt x="1000" y="1320"/>
                  </a:lnTo>
                  <a:lnTo>
                    <a:pt x="1011" y="1302"/>
                  </a:lnTo>
                  <a:lnTo>
                    <a:pt x="1025" y="1284"/>
                  </a:lnTo>
                  <a:lnTo>
                    <a:pt x="1036" y="1267"/>
                  </a:lnTo>
                  <a:lnTo>
                    <a:pt x="1048" y="1249"/>
                  </a:lnTo>
                  <a:lnTo>
                    <a:pt x="1059" y="1231"/>
                  </a:lnTo>
                  <a:lnTo>
                    <a:pt x="1070" y="1216"/>
                  </a:lnTo>
                  <a:lnTo>
                    <a:pt x="1084" y="1201"/>
                  </a:lnTo>
                  <a:lnTo>
                    <a:pt x="1095" y="1183"/>
                  </a:lnTo>
                  <a:lnTo>
                    <a:pt x="1107" y="1163"/>
                  </a:lnTo>
                  <a:lnTo>
                    <a:pt x="1118" y="1148"/>
                  </a:lnTo>
                  <a:lnTo>
                    <a:pt x="1129" y="1135"/>
                  </a:lnTo>
                  <a:lnTo>
                    <a:pt x="1143" y="1120"/>
                  </a:lnTo>
                  <a:lnTo>
                    <a:pt x="1154" y="1102"/>
                  </a:lnTo>
                  <a:lnTo>
                    <a:pt x="1166" y="1090"/>
                  </a:lnTo>
                  <a:lnTo>
                    <a:pt x="1177" y="1075"/>
                  </a:lnTo>
                  <a:lnTo>
                    <a:pt x="1188" y="1062"/>
                  </a:lnTo>
                  <a:lnTo>
                    <a:pt x="1202" y="1044"/>
                  </a:lnTo>
                  <a:lnTo>
                    <a:pt x="1213" y="1032"/>
                  </a:lnTo>
                  <a:lnTo>
                    <a:pt x="1225" y="1019"/>
                  </a:lnTo>
                  <a:lnTo>
                    <a:pt x="1236" y="1004"/>
                  </a:lnTo>
                  <a:lnTo>
                    <a:pt x="1247" y="991"/>
                  </a:lnTo>
                  <a:lnTo>
                    <a:pt x="1261" y="976"/>
                  </a:lnTo>
                  <a:lnTo>
                    <a:pt x="1272" y="966"/>
                  </a:lnTo>
                  <a:lnTo>
                    <a:pt x="1284" y="953"/>
                  </a:lnTo>
                  <a:lnTo>
                    <a:pt x="1295" y="941"/>
                  </a:lnTo>
                  <a:lnTo>
                    <a:pt x="1306" y="928"/>
                  </a:lnTo>
                  <a:lnTo>
                    <a:pt x="1320" y="915"/>
                  </a:lnTo>
                  <a:lnTo>
                    <a:pt x="1331" y="903"/>
                  </a:lnTo>
                  <a:lnTo>
                    <a:pt x="1342" y="887"/>
                  </a:lnTo>
                  <a:lnTo>
                    <a:pt x="1354" y="875"/>
                  </a:lnTo>
                  <a:lnTo>
                    <a:pt x="1365" y="867"/>
                  </a:lnTo>
                  <a:lnTo>
                    <a:pt x="1379" y="857"/>
                  </a:lnTo>
                  <a:lnTo>
                    <a:pt x="1390" y="845"/>
                  </a:lnTo>
                  <a:lnTo>
                    <a:pt x="1401" y="832"/>
                  </a:lnTo>
                  <a:lnTo>
                    <a:pt x="1413" y="819"/>
                  </a:lnTo>
                  <a:lnTo>
                    <a:pt x="1424" y="809"/>
                  </a:lnTo>
                  <a:lnTo>
                    <a:pt x="1435" y="796"/>
                  </a:lnTo>
                  <a:lnTo>
                    <a:pt x="1449" y="786"/>
                  </a:lnTo>
                  <a:lnTo>
                    <a:pt x="1460" y="776"/>
                  </a:lnTo>
                  <a:lnTo>
                    <a:pt x="1472" y="764"/>
                  </a:lnTo>
                  <a:lnTo>
                    <a:pt x="1483" y="751"/>
                  </a:lnTo>
                  <a:lnTo>
                    <a:pt x="1494" y="741"/>
                  </a:lnTo>
                  <a:lnTo>
                    <a:pt x="1508" y="733"/>
                  </a:lnTo>
                  <a:lnTo>
                    <a:pt x="1519" y="721"/>
                  </a:lnTo>
                  <a:lnTo>
                    <a:pt x="1531" y="711"/>
                  </a:lnTo>
                  <a:lnTo>
                    <a:pt x="1542" y="698"/>
                  </a:lnTo>
                  <a:lnTo>
                    <a:pt x="1553" y="690"/>
                  </a:lnTo>
                  <a:lnTo>
                    <a:pt x="1567" y="680"/>
                  </a:lnTo>
                  <a:lnTo>
                    <a:pt x="1578" y="670"/>
                  </a:lnTo>
                  <a:lnTo>
                    <a:pt x="1590" y="660"/>
                  </a:lnTo>
                  <a:lnTo>
                    <a:pt x="1601" y="650"/>
                  </a:lnTo>
                  <a:lnTo>
                    <a:pt x="1612" y="640"/>
                  </a:lnTo>
                  <a:lnTo>
                    <a:pt x="1626" y="632"/>
                  </a:lnTo>
                  <a:lnTo>
                    <a:pt x="1637" y="620"/>
                  </a:lnTo>
                  <a:lnTo>
                    <a:pt x="1649" y="612"/>
                  </a:lnTo>
                  <a:lnTo>
                    <a:pt x="1660" y="602"/>
                  </a:lnTo>
                  <a:lnTo>
                    <a:pt x="1671" y="592"/>
                  </a:lnTo>
                  <a:lnTo>
                    <a:pt x="1685" y="584"/>
                  </a:lnTo>
                  <a:lnTo>
                    <a:pt x="1696" y="574"/>
                  </a:lnTo>
                  <a:lnTo>
                    <a:pt x="1708" y="564"/>
                  </a:lnTo>
                  <a:lnTo>
                    <a:pt x="1719" y="554"/>
                  </a:lnTo>
                  <a:lnTo>
                    <a:pt x="1730" y="546"/>
                  </a:lnTo>
                  <a:lnTo>
                    <a:pt x="1744" y="536"/>
                  </a:lnTo>
                  <a:lnTo>
                    <a:pt x="1755" y="529"/>
                  </a:lnTo>
                  <a:lnTo>
                    <a:pt x="1767" y="521"/>
                  </a:lnTo>
                  <a:lnTo>
                    <a:pt x="1778" y="511"/>
                  </a:lnTo>
                  <a:lnTo>
                    <a:pt x="1789" y="503"/>
                  </a:lnTo>
                  <a:lnTo>
                    <a:pt x="1803" y="496"/>
                  </a:lnTo>
                  <a:lnTo>
                    <a:pt x="1814" y="488"/>
                  </a:lnTo>
                  <a:lnTo>
                    <a:pt x="1825" y="478"/>
                  </a:lnTo>
                  <a:lnTo>
                    <a:pt x="1837" y="470"/>
                  </a:lnTo>
                  <a:lnTo>
                    <a:pt x="1848" y="463"/>
                  </a:lnTo>
                  <a:lnTo>
                    <a:pt x="1862" y="455"/>
                  </a:lnTo>
                  <a:lnTo>
                    <a:pt x="1873" y="445"/>
                  </a:lnTo>
                  <a:lnTo>
                    <a:pt x="1884" y="435"/>
                  </a:lnTo>
                  <a:lnTo>
                    <a:pt x="1896" y="427"/>
                  </a:lnTo>
                  <a:lnTo>
                    <a:pt x="1907" y="420"/>
                  </a:lnTo>
                  <a:lnTo>
                    <a:pt x="1918" y="412"/>
                  </a:lnTo>
                  <a:lnTo>
                    <a:pt x="1932" y="405"/>
                  </a:lnTo>
                  <a:lnTo>
                    <a:pt x="1943" y="397"/>
                  </a:lnTo>
                  <a:lnTo>
                    <a:pt x="1955" y="390"/>
                  </a:lnTo>
                  <a:lnTo>
                    <a:pt x="1966" y="379"/>
                  </a:lnTo>
                  <a:lnTo>
                    <a:pt x="1977" y="374"/>
                  </a:lnTo>
                  <a:lnTo>
                    <a:pt x="1991" y="367"/>
                  </a:lnTo>
                  <a:lnTo>
                    <a:pt x="2002" y="359"/>
                  </a:lnTo>
                  <a:lnTo>
                    <a:pt x="2014" y="352"/>
                  </a:lnTo>
                  <a:lnTo>
                    <a:pt x="2025" y="344"/>
                  </a:lnTo>
                  <a:lnTo>
                    <a:pt x="2036" y="336"/>
                  </a:lnTo>
                  <a:lnTo>
                    <a:pt x="2050" y="329"/>
                  </a:lnTo>
                  <a:lnTo>
                    <a:pt x="2061" y="321"/>
                  </a:lnTo>
                  <a:lnTo>
                    <a:pt x="2073" y="314"/>
                  </a:lnTo>
                  <a:lnTo>
                    <a:pt x="2084" y="309"/>
                  </a:lnTo>
                  <a:lnTo>
                    <a:pt x="2095" y="301"/>
                  </a:lnTo>
                  <a:lnTo>
                    <a:pt x="2109" y="293"/>
                  </a:lnTo>
                  <a:lnTo>
                    <a:pt x="2120" y="286"/>
                  </a:lnTo>
                  <a:lnTo>
                    <a:pt x="2132" y="278"/>
                  </a:lnTo>
                  <a:lnTo>
                    <a:pt x="2143" y="273"/>
                  </a:lnTo>
                  <a:lnTo>
                    <a:pt x="2154" y="266"/>
                  </a:lnTo>
                  <a:lnTo>
                    <a:pt x="2168" y="258"/>
                  </a:lnTo>
                  <a:lnTo>
                    <a:pt x="2179" y="251"/>
                  </a:lnTo>
                  <a:lnTo>
                    <a:pt x="2191" y="245"/>
                  </a:lnTo>
                  <a:lnTo>
                    <a:pt x="2202" y="238"/>
                  </a:lnTo>
                  <a:lnTo>
                    <a:pt x="2213" y="230"/>
                  </a:lnTo>
                  <a:lnTo>
                    <a:pt x="2227" y="223"/>
                  </a:lnTo>
                  <a:lnTo>
                    <a:pt x="2238" y="218"/>
                  </a:lnTo>
                  <a:lnTo>
                    <a:pt x="2250" y="208"/>
                  </a:lnTo>
                  <a:lnTo>
                    <a:pt x="2261" y="200"/>
                  </a:lnTo>
                  <a:lnTo>
                    <a:pt x="2272" y="205"/>
                  </a:lnTo>
                  <a:lnTo>
                    <a:pt x="2286" y="205"/>
                  </a:lnTo>
                  <a:lnTo>
                    <a:pt x="2297" y="175"/>
                  </a:lnTo>
                  <a:lnTo>
                    <a:pt x="2309" y="422"/>
                  </a:lnTo>
                  <a:lnTo>
                    <a:pt x="2320" y="10"/>
                  </a:lnTo>
                  <a:lnTo>
                    <a:pt x="2331" y="0"/>
                  </a:lnTo>
                  <a:lnTo>
                    <a:pt x="2345" y="36"/>
                  </a:lnTo>
                  <a:lnTo>
                    <a:pt x="2356" y="56"/>
                  </a:lnTo>
                  <a:lnTo>
                    <a:pt x="2367" y="63"/>
                  </a:lnTo>
                  <a:lnTo>
                    <a:pt x="2379" y="69"/>
                  </a:lnTo>
                  <a:lnTo>
                    <a:pt x="2390" y="69"/>
                  </a:lnTo>
                  <a:lnTo>
                    <a:pt x="2401" y="66"/>
                  </a:lnTo>
                  <a:lnTo>
                    <a:pt x="2415" y="66"/>
                  </a:lnTo>
                  <a:lnTo>
                    <a:pt x="2426" y="74"/>
                  </a:lnTo>
                  <a:lnTo>
                    <a:pt x="2438" y="74"/>
                  </a:lnTo>
                  <a:lnTo>
                    <a:pt x="2449" y="74"/>
                  </a:lnTo>
                  <a:lnTo>
                    <a:pt x="2460" y="76"/>
                  </a:lnTo>
                  <a:lnTo>
                    <a:pt x="2474" y="74"/>
                  </a:lnTo>
                  <a:lnTo>
                    <a:pt x="2485" y="74"/>
                  </a:lnTo>
                  <a:lnTo>
                    <a:pt x="2497" y="71"/>
                  </a:lnTo>
                  <a:lnTo>
                    <a:pt x="2508" y="74"/>
                  </a:lnTo>
                  <a:lnTo>
                    <a:pt x="2519" y="74"/>
                  </a:lnTo>
                  <a:lnTo>
                    <a:pt x="2533" y="76"/>
                  </a:lnTo>
                  <a:lnTo>
                    <a:pt x="2544" y="71"/>
                  </a:lnTo>
                  <a:lnTo>
                    <a:pt x="2556" y="76"/>
                  </a:lnTo>
                  <a:lnTo>
                    <a:pt x="2567" y="66"/>
                  </a:lnTo>
                  <a:lnTo>
                    <a:pt x="2578" y="66"/>
                  </a:lnTo>
                  <a:lnTo>
                    <a:pt x="2592" y="81"/>
                  </a:lnTo>
                  <a:lnTo>
                    <a:pt x="2603" y="84"/>
                  </a:lnTo>
                  <a:lnTo>
                    <a:pt x="2615" y="84"/>
                  </a:lnTo>
                  <a:lnTo>
                    <a:pt x="2626" y="84"/>
                  </a:lnTo>
                  <a:lnTo>
                    <a:pt x="2637" y="91"/>
                  </a:lnTo>
                  <a:lnTo>
                    <a:pt x="2651" y="84"/>
                  </a:lnTo>
                  <a:lnTo>
                    <a:pt x="2662" y="66"/>
                  </a:lnTo>
                  <a:lnTo>
                    <a:pt x="2674" y="61"/>
                  </a:lnTo>
                  <a:lnTo>
                    <a:pt x="2685" y="69"/>
                  </a:lnTo>
                  <a:lnTo>
                    <a:pt x="2696" y="86"/>
                  </a:lnTo>
                  <a:lnTo>
                    <a:pt x="2710" y="86"/>
                  </a:lnTo>
                  <a:lnTo>
                    <a:pt x="2721" y="76"/>
                  </a:lnTo>
                  <a:lnTo>
                    <a:pt x="2733" y="76"/>
                  </a:lnTo>
                  <a:lnTo>
                    <a:pt x="2744" y="74"/>
                  </a:lnTo>
                  <a:lnTo>
                    <a:pt x="2755" y="74"/>
                  </a:lnTo>
                  <a:lnTo>
                    <a:pt x="2769" y="74"/>
                  </a:lnTo>
                  <a:lnTo>
                    <a:pt x="2780" y="76"/>
                  </a:lnTo>
                  <a:lnTo>
                    <a:pt x="2792" y="74"/>
                  </a:lnTo>
                  <a:lnTo>
                    <a:pt x="2803" y="74"/>
                  </a:lnTo>
                  <a:lnTo>
                    <a:pt x="2814" y="71"/>
                  </a:lnTo>
                  <a:lnTo>
                    <a:pt x="2826" y="74"/>
                  </a:lnTo>
                  <a:lnTo>
                    <a:pt x="2839" y="74"/>
                  </a:lnTo>
                  <a:lnTo>
                    <a:pt x="2850" y="74"/>
                  </a:lnTo>
                  <a:lnTo>
                    <a:pt x="2862" y="76"/>
                  </a:lnTo>
                  <a:lnTo>
                    <a:pt x="2873" y="76"/>
                  </a:lnTo>
                  <a:lnTo>
                    <a:pt x="2885" y="76"/>
                  </a:lnTo>
                  <a:lnTo>
                    <a:pt x="2898" y="76"/>
                  </a:lnTo>
                  <a:lnTo>
                    <a:pt x="2909" y="74"/>
                  </a:lnTo>
                  <a:lnTo>
                    <a:pt x="2921" y="74"/>
                  </a:lnTo>
                  <a:lnTo>
                    <a:pt x="2932" y="74"/>
                  </a:lnTo>
                  <a:lnTo>
                    <a:pt x="2943" y="74"/>
                  </a:lnTo>
                  <a:lnTo>
                    <a:pt x="2957" y="76"/>
                  </a:lnTo>
                  <a:lnTo>
                    <a:pt x="2968" y="76"/>
                  </a:lnTo>
                  <a:lnTo>
                    <a:pt x="2980" y="76"/>
                  </a:lnTo>
                  <a:lnTo>
                    <a:pt x="2991" y="74"/>
                  </a:lnTo>
                  <a:lnTo>
                    <a:pt x="3002" y="74"/>
                  </a:lnTo>
                  <a:lnTo>
                    <a:pt x="3016" y="79"/>
                  </a:lnTo>
                  <a:lnTo>
                    <a:pt x="3027" y="79"/>
                  </a:lnTo>
                  <a:lnTo>
                    <a:pt x="3039" y="76"/>
                  </a:lnTo>
                  <a:lnTo>
                    <a:pt x="3050" y="76"/>
                  </a:lnTo>
                  <a:lnTo>
                    <a:pt x="3061" y="79"/>
                  </a:lnTo>
                  <a:lnTo>
                    <a:pt x="3075" y="74"/>
                  </a:lnTo>
                  <a:lnTo>
                    <a:pt x="3086" y="71"/>
                  </a:lnTo>
                  <a:lnTo>
                    <a:pt x="3098" y="71"/>
                  </a:lnTo>
                  <a:lnTo>
                    <a:pt x="3109" y="69"/>
                  </a:lnTo>
                  <a:lnTo>
                    <a:pt x="3120" y="71"/>
                  </a:lnTo>
                  <a:lnTo>
                    <a:pt x="3134" y="71"/>
                  </a:lnTo>
                  <a:lnTo>
                    <a:pt x="3145" y="71"/>
                  </a:lnTo>
                  <a:lnTo>
                    <a:pt x="3157" y="71"/>
                  </a:lnTo>
                  <a:lnTo>
                    <a:pt x="3168" y="71"/>
                  </a:lnTo>
                  <a:lnTo>
                    <a:pt x="3179" y="71"/>
                  </a:lnTo>
                  <a:lnTo>
                    <a:pt x="3193" y="71"/>
                  </a:lnTo>
                  <a:lnTo>
                    <a:pt x="3204" y="71"/>
                  </a:lnTo>
                  <a:lnTo>
                    <a:pt x="3216" y="71"/>
                  </a:lnTo>
                  <a:lnTo>
                    <a:pt x="3227" y="71"/>
                  </a:lnTo>
                  <a:lnTo>
                    <a:pt x="3238" y="71"/>
                  </a:lnTo>
                  <a:lnTo>
                    <a:pt x="3252" y="74"/>
                  </a:lnTo>
                  <a:lnTo>
                    <a:pt x="3263" y="71"/>
                  </a:lnTo>
                  <a:lnTo>
                    <a:pt x="3275" y="69"/>
                  </a:lnTo>
                  <a:lnTo>
                    <a:pt x="3286" y="71"/>
                  </a:lnTo>
                  <a:lnTo>
                    <a:pt x="3297" y="74"/>
                  </a:lnTo>
                  <a:lnTo>
                    <a:pt x="3309" y="71"/>
                  </a:lnTo>
                  <a:lnTo>
                    <a:pt x="3322" y="71"/>
                  </a:lnTo>
                  <a:lnTo>
                    <a:pt x="3334" y="71"/>
                  </a:lnTo>
                  <a:lnTo>
                    <a:pt x="3345" y="71"/>
                  </a:lnTo>
                  <a:lnTo>
                    <a:pt x="3356" y="71"/>
                  </a:lnTo>
                  <a:lnTo>
                    <a:pt x="3368" y="71"/>
                  </a:lnTo>
                  <a:lnTo>
                    <a:pt x="3381" y="71"/>
                  </a:lnTo>
                  <a:lnTo>
                    <a:pt x="3392" y="71"/>
                  </a:lnTo>
                  <a:lnTo>
                    <a:pt x="3404" y="71"/>
                  </a:lnTo>
                  <a:lnTo>
                    <a:pt x="3415" y="71"/>
                  </a:lnTo>
                  <a:lnTo>
                    <a:pt x="3426" y="71"/>
                  </a:lnTo>
                  <a:lnTo>
                    <a:pt x="3440" y="74"/>
                  </a:lnTo>
                  <a:lnTo>
                    <a:pt x="3451" y="71"/>
                  </a:lnTo>
                  <a:lnTo>
                    <a:pt x="3463" y="69"/>
                  </a:lnTo>
                  <a:lnTo>
                    <a:pt x="3474" y="71"/>
                  </a:lnTo>
                  <a:lnTo>
                    <a:pt x="3485" y="74"/>
                  </a:lnTo>
                  <a:lnTo>
                    <a:pt x="3499" y="74"/>
                  </a:lnTo>
                  <a:lnTo>
                    <a:pt x="3510" y="71"/>
                  </a:lnTo>
                  <a:lnTo>
                    <a:pt x="3522" y="71"/>
                  </a:lnTo>
                  <a:lnTo>
                    <a:pt x="3533" y="69"/>
                  </a:lnTo>
                  <a:lnTo>
                    <a:pt x="3544" y="69"/>
                  </a:lnTo>
                  <a:lnTo>
                    <a:pt x="3558" y="69"/>
                  </a:lnTo>
                  <a:lnTo>
                    <a:pt x="3569" y="69"/>
                  </a:lnTo>
                  <a:lnTo>
                    <a:pt x="3581" y="71"/>
                  </a:lnTo>
                  <a:lnTo>
                    <a:pt x="3592" y="71"/>
                  </a:lnTo>
                  <a:lnTo>
                    <a:pt x="3603" y="71"/>
                  </a:lnTo>
                  <a:lnTo>
                    <a:pt x="3617" y="71"/>
                  </a:lnTo>
                  <a:lnTo>
                    <a:pt x="3628" y="71"/>
                  </a:lnTo>
                  <a:lnTo>
                    <a:pt x="3640" y="71"/>
                  </a:lnTo>
                  <a:lnTo>
                    <a:pt x="3651" y="71"/>
                  </a:lnTo>
                  <a:lnTo>
                    <a:pt x="3662" y="71"/>
                  </a:lnTo>
                  <a:lnTo>
                    <a:pt x="3676" y="71"/>
                  </a:lnTo>
                  <a:lnTo>
                    <a:pt x="3687" y="71"/>
                  </a:lnTo>
                  <a:lnTo>
                    <a:pt x="3699" y="71"/>
                  </a:lnTo>
                  <a:lnTo>
                    <a:pt x="3710" y="71"/>
                  </a:lnTo>
                  <a:lnTo>
                    <a:pt x="3721" y="71"/>
                  </a:lnTo>
                  <a:lnTo>
                    <a:pt x="3735" y="71"/>
                  </a:lnTo>
                  <a:lnTo>
                    <a:pt x="3746" y="74"/>
                  </a:lnTo>
                  <a:lnTo>
                    <a:pt x="3758" y="71"/>
                  </a:lnTo>
                  <a:lnTo>
                    <a:pt x="3769" y="71"/>
                  </a:lnTo>
                  <a:lnTo>
                    <a:pt x="3780" y="71"/>
                  </a:lnTo>
                  <a:lnTo>
                    <a:pt x="3792" y="71"/>
                  </a:lnTo>
                  <a:lnTo>
                    <a:pt x="3805" y="71"/>
                  </a:lnTo>
                  <a:lnTo>
                    <a:pt x="3817" y="71"/>
                  </a:lnTo>
                  <a:lnTo>
                    <a:pt x="3828" y="71"/>
                  </a:lnTo>
                  <a:lnTo>
                    <a:pt x="3839" y="71"/>
                  </a:lnTo>
                  <a:lnTo>
                    <a:pt x="3851" y="71"/>
                  </a:lnTo>
                  <a:lnTo>
                    <a:pt x="3864" y="71"/>
                  </a:lnTo>
                  <a:lnTo>
                    <a:pt x="3875" y="71"/>
                  </a:lnTo>
                  <a:lnTo>
                    <a:pt x="3887" y="69"/>
                  </a:lnTo>
                  <a:lnTo>
                    <a:pt x="3898" y="69"/>
                  </a:lnTo>
                  <a:lnTo>
                    <a:pt x="3909" y="71"/>
                  </a:lnTo>
                  <a:lnTo>
                    <a:pt x="3923" y="71"/>
                  </a:lnTo>
                  <a:lnTo>
                    <a:pt x="3934" y="69"/>
                  </a:lnTo>
                  <a:lnTo>
                    <a:pt x="3946" y="69"/>
                  </a:lnTo>
                  <a:lnTo>
                    <a:pt x="3957" y="69"/>
                  </a:lnTo>
                  <a:lnTo>
                    <a:pt x="3968" y="69"/>
                  </a:lnTo>
                  <a:lnTo>
                    <a:pt x="3982" y="69"/>
                  </a:lnTo>
                  <a:lnTo>
                    <a:pt x="3993" y="69"/>
                  </a:lnTo>
                  <a:lnTo>
                    <a:pt x="4005" y="69"/>
                  </a:lnTo>
                  <a:lnTo>
                    <a:pt x="4016" y="69"/>
                  </a:lnTo>
                  <a:lnTo>
                    <a:pt x="4027" y="69"/>
                  </a:lnTo>
                  <a:lnTo>
                    <a:pt x="4041" y="69"/>
                  </a:lnTo>
                  <a:lnTo>
                    <a:pt x="4052" y="69"/>
                  </a:lnTo>
                  <a:lnTo>
                    <a:pt x="4064" y="69"/>
                  </a:lnTo>
                  <a:lnTo>
                    <a:pt x="4075" y="69"/>
                  </a:lnTo>
                  <a:lnTo>
                    <a:pt x="4086" y="69"/>
                  </a:lnTo>
                  <a:lnTo>
                    <a:pt x="4100" y="71"/>
                  </a:lnTo>
                  <a:lnTo>
                    <a:pt x="4111" y="71"/>
                  </a:lnTo>
                  <a:lnTo>
                    <a:pt x="4123" y="71"/>
                  </a:lnTo>
                  <a:lnTo>
                    <a:pt x="4134" y="69"/>
                  </a:lnTo>
                  <a:lnTo>
                    <a:pt x="4145" y="69"/>
                  </a:lnTo>
                  <a:lnTo>
                    <a:pt x="4159" y="69"/>
                  </a:lnTo>
                  <a:lnTo>
                    <a:pt x="4170" y="69"/>
                  </a:lnTo>
                  <a:lnTo>
                    <a:pt x="4182" y="66"/>
                  </a:lnTo>
                  <a:lnTo>
                    <a:pt x="4193" y="66"/>
                  </a:lnTo>
                  <a:lnTo>
                    <a:pt x="4204" y="69"/>
                  </a:lnTo>
                  <a:lnTo>
                    <a:pt x="4218" y="69"/>
                  </a:lnTo>
                  <a:lnTo>
                    <a:pt x="4229" y="69"/>
                  </a:lnTo>
                  <a:lnTo>
                    <a:pt x="4241" y="69"/>
                  </a:lnTo>
                  <a:lnTo>
                    <a:pt x="4252" y="69"/>
                  </a:lnTo>
                  <a:lnTo>
                    <a:pt x="4263" y="69"/>
                  </a:lnTo>
                  <a:lnTo>
                    <a:pt x="4275" y="69"/>
                  </a:lnTo>
                  <a:lnTo>
                    <a:pt x="4288" y="69"/>
                  </a:lnTo>
                  <a:lnTo>
                    <a:pt x="4300" y="71"/>
                  </a:lnTo>
                  <a:lnTo>
                    <a:pt x="4311" y="71"/>
                  </a:lnTo>
                  <a:lnTo>
                    <a:pt x="4322" y="69"/>
                  </a:lnTo>
                  <a:lnTo>
                    <a:pt x="4334" y="71"/>
                  </a:lnTo>
                  <a:lnTo>
                    <a:pt x="4347" y="69"/>
                  </a:lnTo>
                  <a:lnTo>
                    <a:pt x="4359" y="69"/>
                  </a:lnTo>
                  <a:lnTo>
                    <a:pt x="4370" y="69"/>
                  </a:lnTo>
                  <a:lnTo>
                    <a:pt x="4381" y="69"/>
                  </a:lnTo>
                  <a:lnTo>
                    <a:pt x="4393" y="66"/>
                  </a:lnTo>
                  <a:lnTo>
                    <a:pt x="4406" y="66"/>
                  </a:lnTo>
                  <a:lnTo>
                    <a:pt x="4417" y="66"/>
                  </a:lnTo>
                  <a:lnTo>
                    <a:pt x="4429" y="66"/>
                  </a:lnTo>
                  <a:lnTo>
                    <a:pt x="4440" y="66"/>
                  </a:lnTo>
                  <a:lnTo>
                    <a:pt x="4451" y="63"/>
                  </a:lnTo>
                  <a:lnTo>
                    <a:pt x="4465" y="58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85"/>
            <p:cNvSpPr>
              <a:spLocks/>
            </p:cNvSpPr>
            <p:nvPr/>
          </p:nvSpPr>
          <p:spPr bwMode="auto">
            <a:xfrm>
              <a:off x="461712" y="905146"/>
              <a:ext cx="2725151" cy="1564955"/>
            </a:xfrm>
            <a:custGeom>
              <a:avLst/>
              <a:gdLst/>
              <a:ahLst/>
              <a:cxnLst>
                <a:cxn ang="0">
                  <a:pos x="59" y="1823"/>
                </a:cxn>
                <a:cxn ang="0">
                  <a:pos x="130" y="1949"/>
                </a:cxn>
                <a:cxn ang="0">
                  <a:pos x="200" y="1924"/>
                </a:cxn>
                <a:cxn ang="0">
                  <a:pos x="270" y="1921"/>
                </a:cxn>
                <a:cxn ang="0">
                  <a:pos x="343" y="1919"/>
                </a:cxn>
                <a:cxn ang="0">
                  <a:pos x="413" y="1924"/>
                </a:cxn>
                <a:cxn ang="0">
                  <a:pos x="483" y="1924"/>
                </a:cxn>
                <a:cxn ang="0">
                  <a:pos x="554" y="1906"/>
                </a:cxn>
                <a:cxn ang="0">
                  <a:pos x="624" y="1755"/>
                </a:cxn>
                <a:cxn ang="0">
                  <a:pos x="694" y="1593"/>
                </a:cxn>
                <a:cxn ang="0">
                  <a:pos x="767" y="1456"/>
                </a:cxn>
                <a:cxn ang="0">
                  <a:pos x="837" y="1332"/>
                </a:cxn>
                <a:cxn ang="0">
                  <a:pos x="907" y="1221"/>
                </a:cxn>
                <a:cxn ang="0">
                  <a:pos x="978" y="1123"/>
                </a:cxn>
                <a:cxn ang="0">
                  <a:pos x="1048" y="1032"/>
                </a:cxn>
                <a:cxn ang="0">
                  <a:pos x="1118" y="948"/>
                </a:cxn>
                <a:cxn ang="0">
                  <a:pos x="1191" y="870"/>
                </a:cxn>
                <a:cxn ang="0">
                  <a:pos x="1261" y="797"/>
                </a:cxn>
                <a:cxn ang="0">
                  <a:pos x="1331" y="728"/>
                </a:cxn>
                <a:cxn ang="0">
                  <a:pos x="1402" y="665"/>
                </a:cxn>
                <a:cxn ang="0">
                  <a:pos x="1472" y="610"/>
                </a:cxn>
                <a:cxn ang="0">
                  <a:pos x="1542" y="551"/>
                </a:cxn>
                <a:cxn ang="0">
                  <a:pos x="1615" y="498"/>
                </a:cxn>
                <a:cxn ang="0">
                  <a:pos x="1685" y="448"/>
                </a:cxn>
                <a:cxn ang="0">
                  <a:pos x="1756" y="397"/>
                </a:cxn>
                <a:cxn ang="0">
                  <a:pos x="1826" y="352"/>
                </a:cxn>
                <a:cxn ang="0">
                  <a:pos x="1896" y="304"/>
                </a:cxn>
                <a:cxn ang="0">
                  <a:pos x="1966" y="263"/>
                </a:cxn>
                <a:cxn ang="0">
                  <a:pos x="2039" y="225"/>
                </a:cxn>
                <a:cxn ang="0">
                  <a:pos x="2109" y="182"/>
                </a:cxn>
                <a:cxn ang="0">
                  <a:pos x="2180" y="147"/>
                </a:cxn>
                <a:cxn ang="0">
                  <a:pos x="2250" y="109"/>
                </a:cxn>
                <a:cxn ang="0">
                  <a:pos x="2320" y="0"/>
                </a:cxn>
                <a:cxn ang="0">
                  <a:pos x="2390" y="36"/>
                </a:cxn>
                <a:cxn ang="0">
                  <a:pos x="2463" y="38"/>
                </a:cxn>
                <a:cxn ang="0">
                  <a:pos x="2533" y="38"/>
                </a:cxn>
                <a:cxn ang="0">
                  <a:pos x="2604" y="51"/>
                </a:cxn>
                <a:cxn ang="0">
                  <a:pos x="2674" y="26"/>
                </a:cxn>
                <a:cxn ang="0">
                  <a:pos x="2744" y="38"/>
                </a:cxn>
                <a:cxn ang="0">
                  <a:pos x="2815" y="38"/>
                </a:cxn>
                <a:cxn ang="0">
                  <a:pos x="2887" y="41"/>
                </a:cxn>
                <a:cxn ang="0">
                  <a:pos x="2957" y="38"/>
                </a:cxn>
                <a:cxn ang="0">
                  <a:pos x="3028" y="41"/>
                </a:cxn>
                <a:cxn ang="0">
                  <a:pos x="3098" y="38"/>
                </a:cxn>
                <a:cxn ang="0">
                  <a:pos x="3168" y="38"/>
                </a:cxn>
                <a:cxn ang="0">
                  <a:pos x="3241" y="36"/>
                </a:cxn>
                <a:cxn ang="0">
                  <a:pos x="3311" y="36"/>
                </a:cxn>
                <a:cxn ang="0">
                  <a:pos x="3381" y="38"/>
                </a:cxn>
                <a:cxn ang="0">
                  <a:pos x="3452" y="36"/>
                </a:cxn>
                <a:cxn ang="0">
                  <a:pos x="3522" y="33"/>
                </a:cxn>
                <a:cxn ang="0">
                  <a:pos x="3592" y="36"/>
                </a:cxn>
                <a:cxn ang="0">
                  <a:pos x="3665" y="33"/>
                </a:cxn>
                <a:cxn ang="0">
                  <a:pos x="3735" y="33"/>
                </a:cxn>
                <a:cxn ang="0">
                  <a:pos x="3806" y="31"/>
                </a:cxn>
                <a:cxn ang="0">
                  <a:pos x="3876" y="33"/>
                </a:cxn>
                <a:cxn ang="0">
                  <a:pos x="3946" y="33"/>
                </a:cxn>
                <a:cxn ang="0">
                  <a:pos x="4016" y="33"/>
                </a:cxn>
                <a:cxn ang="0">
                  <a:pos x="4089" y="33"/>
                </a:cxn>
                <a:cxn ang="0">
                  <a:pos x="4159" y="33"/>
                </a:cxn>
                <a:cxn ang="0">
                  <a:pos x="4230" y="33"/>
                </a:cxn>
                <a:cxn ang="0">
                  <a:pos x="4300" y="33"/>
                </a:cxn>
                <a:cxn ang="0">
                  <a:pos x="4370" y="31"/>
                </a:cxn>
                <a:cxn ang="0">
                  <a:pos x="4440" y="33"/>
                </a:cxn>
              </a:cxnLst>
              <a:rect l="0" t="0" r="r" b="b"/>
              <a:pathLst>
                <a:path w="4454" h="1987">
                  <a:moveTo>
                    <a:pt x="0" y="1931"/>
                  </a:moveTo>
                  <a:lnTo>
                    <a:pt x="12" y="1924"/>
                  </a:lnTo>
                  <a:lnTo>
                    <a:pt x="23" y="1921"/>
                  </a:lnTo>
                  <a:lnTo>
                    <a:pt x="34" y="1919"/>
                  </a:lnTo>
                  <a:lnTo>
                    <a:pt x="48" y="1848"/>
                  </a:lnTo>
                  <a:lnTo>
                    <a:pt x="59" y="1823"/>
                  </a:lnTo>
                  <a:lnTo>
                    <a:pt x="71" y="1939"/>
                  </a:lnTo>
                  <a:lnTo>
                    <a:pt x="82" y="1967"/>
                  </a:lnTo>
                  <a:lnTo>
                    <a:pt x="93" y="1987"/>
                  </a:lnTo>
                  <a:lnTo>
                    <a:pt x="107" y="1962"/>
                  </a:lnTo>
                  <a:lnTo>
                    <a:pt x="118" y="1947"/>
                  </a:lnTo>
                  <a:lnTo>
                    <a:pt x="130" y="1949"/>
                  </a:lnTo>
                  <a:lnTo>
                    <a:pt x="141" y="1942"/>
                  </a:lnTo>
                  <a:lnTo>
                    <a:pt x="152" y="1926"/>
                  </a:lnTo>
                  <a:lnTo>
                    <a:pt x="166" y="1924"/>
                  </a:lnTo>
                  <a:lnTo>
                    <a:pt x="177" y="1924"/>
                  </a:lnTo>
                  <a:lnTo>
                    <a:pt x="189" y="1924"/>
                  </a:lnTo>
                  <a:lnTo>
                    <a:pt x="200" y="1924"/>
                  </a:lnTo>
                  <a:lnTo>
                    <a:pt x="211" y="1924"/>
                  </a:lnTo>
                  <a:lnTo>
                    <a:pt x="225" y="1921"/>
                  </a:lnTo>
                  <a:lnTo>
                    <a:pt x="236" y="1921"/>
                  </a:lnTo>
                  <a:lnTo>
                    <a:pt x="248" y="1921"/>
                  </a:lnTo>
                  <a:lnTo>
                    <a:pt x="259" y="1921"/>
                  </a:lnTo>
                  <a:lnTo>
                    <a:pt x="270" y="1921"/>
                  </a:lnTo>
                  <a:lnTo>
                    <a:pt x="284" y="1921"/>
                  </a:lnTo>
                  <a:lnTo>
                    <a:pt x="295" y="1921"/>
                  </a:lnTo>
                  <a:lnTo>
                    <a:pt x="306" y="1921"/>
                  </a:lnTo>
                  <a:lnTo>
                    <a:pt x="318" y="1921"/>
                  </a:lnTo>
                  <a:lnTo>
                    <a:pt x="329" y="1919"/>
                  </a:lnTo>
                  <a:lnTo>
                    <a:pt x="343" y="1919"/>
                  </a:lnTo>
                  <a:lnTo>
                    <a:pt x="354" y="1919"/>
                  </a:lnTo>
                  <a:lnTo>
                    <a:pt x="365" y="1921"/>
                  </a:lnTo>
                  <a:lnTo>
                    <a:pt x="377" y="1919"/>
                  </a:lnTo>
                  <a:lnTo>
                    <a:pt x="388" y="1921"/>
                  </a:lnTo>
                  <a:lnTo>
                    <a:pt x="402" y="1926"/>
                  </a:lnTo>
                  <a:lnTo>
                    <a:pt x="413" y="1924"/>
                  </a:lnTo>
                  <a:lnTo>
                    <a:pt x="424" y="1921"/>
                  </a:lnTo>
                  <a:lnTo>
                    <a:pt x="436" y="1921"/>
                  </a:lnTo>
                  <a:lnTo>
                    <a:pt x="447" y="1924"/>
                  </a:lnTo>
                  <a:lnTo>
                    <a:pt x="458" y="1926"/>
                  </a:lnTo>
                  <a:lnTo>
                    <a:pt x="472" y="1921"/>
                  </a:lnTo>
                  <a:lnTo>
                    <a:pt x="483" y="1924"/>
                  </a:lnTo>
                  <a:lnTo>
                    <a:pt x="495" y="1916"/>
                  </a:lnTo>
                  <a:lnTo>
                    <a:pt x="506" y="1911"/>
                  </a:lnTo>
                  <a:lnTo>
                    <a:pt x="517" y="1916"/>
                  </a:lnTo>
                  <a:lnTo>
                    <a:pt x="531" y="1924"/>
                  </a:lnTo>
                  <a:lnTo>
                    <a:pt x="542" y="1939"/>
                  </a:lnTo>
                  <a:lnTo>
                    <a:pt x="554" y="1906"/>
                  </a:lnTo>
                  <a:lnTo>
                    <a:pt x="565" y="1974"/>
                  </a:lnTo>
                  <a:lnTo>
                    <a:pt x="576" y="1929"/>
                  </a:lnTo>
                  <a:lnTo>
                    <a:pt x="590" y="1871"/>
                  </a:lnTo>
                  <a:lnTo>
                    <a:pt x="601" y="1825"/>
                  </a:lnTo>
                  <a:lnTo>
                    <a:pt x="613" y="1785"/>
                  </a:lnTo>
                  <a:lnTo>
                    <a:pt x="624" y="1755"/>
                  </a:lnTo>
                  <a:lnTo>
                    <a:pt x="635" y="1722"/>
                  </a:lnTo>
                  <a:lnTo>
                    <a:pt x="649" y="1696"/>
                  </a:lnTo>
                  <a:lnTo>
                    <a:pt x="660" y="1669"/>
                  </a:lnTo>
                  <a:lnTo>
                    <a:pt x="672" y="1643"/>
                  </a:lnTo>
                  <a:lnTo>
                    <a:pt x="683" y="1615"/>
                  </a:lnTo>
                  <a:lnTo>
                    <a:pt x="694" y="1593"/>
                  </a:lnTo>
                  <a:lnTo>
                    <a:pt x="708" y="1570"/>
                  </a:lnTo>
                  <a:lnTo>
                    <a:pt x="719" y="1545"/>
                  </a:lnTo>
                  <a:lnTo>
                    <a:pt x="731" y="1522"/>
                  </a:lnTo>
                  <a:lnTo>
                    <a:pt x="742" y="1497"/>
                  </a:lnTo>
                  <a:lnTo>
                    <a:pt x="753" y="1476"/>
                  </a:lnTo>
                  <a:lnTo>
                    <a:pt x="767" y="1456"/>
                  </a:lnTo>
                  <a:lnTo>
                    <a:pt x="778" y="1434"/>
                  </a:lnTo>
                  <a:lnTo>
                    <a:pt x="789" y="1411"/>
                  </a:lnTo>
                  <a:lnTo>
                    <a:pt x="801" y="1391"/>
                  </a:lnTo>
                  <a:lnTo>
                    <a:pt x="812" y="1373"/>
                  </a:lnTo>
                  <a:lnTo>
                    <a:pt x="826" y="1353"/>
                  </a:lnTo>
                  <a:lnTo>
                    <a:pt x="837" y="1332"/>
                  </a:lnTo>
                  <a:lnTo>
                    <a:pt x="848" y="1315"/>
                  </a:lnTo>
                  <a:lnTo>
                    <a:pt x="860" y="1294"/>
                  </a:lnTo>
                  <a:lnTo>
                    <a:pt x="871" y="1277"/>
                  </a:lnTo>
                  <a:lnTo>
                    <a:pt x="885" y="1259"/>
                  </a:lnTo>
                  <a:lnTo>
                    <a:pt x="896" y="1241"/>
                  </a:lnTo>
                  <a:lnTo>
                    <a:pt x="907" y="1221"/>
                  </a:lnTo>
                  <a:lnTo>
                    <a:pt x="919" y="1206"/>
                  </a:lnTo>
                  <a:lnTo>
                    <a:pt x="930" y="1188"/>
                  </a:lnTo>
                  <a:lnTo>
                    <a:pt x="941" y="1171"/>
                  </a:lnTo>
                  <a:lnTo>
                    <a:pt x="955" y="1153"/>
                  </a:lnTo>
                  <a:lnTo>
                    <a:pt x="966" y="1138"/>
                  </a:lnTo>
                  <a:lnTo>
                    <a:pt x="978" y="1123"/>
                  </a:lnTo>
                  <a:lnTo>
                    <a:pt x="989" y="1105"/>
                  </a:lnTo>
                  <a:lnTo>
                    <a:pt x="1000" y="1092"/>
                  </a:lnTo>
                  <a:lnTo>
                    <a:pt x="1014" y="1077"/>
                  </a:lnTo>
                  <a:lnTo>
                    <a:pt x="1025" y="1062"/>
                  </a:lnTo>
                  <a:lnTo>
                    <a:pt x="1037" y="1047"/>
                  </a:lnTo>
                  <a:lnTo>
                    <a:pt x="1048" y="1032"/>
                  </a:lnTo>
                  <a:lnTo>
                    <a:pt x="1059" y="1019"/>
                  </a:lnTo>
                  <a:lnTo>
                    <a:pt x="1073" y="1006"/>
                  </a:lnTo>
                  <a:lnTo>
                    <a:pt x="1084" y="989"/>
                  </a:lnTo>
                  <a:lnTo>
                    <a:pt x="1096" y="976"/>
                  </a:lnTo>
                  <a:lnTo>
                    <a:pt x="1107" y="961"/>
                  </a:lnTo>
                  <a:lnTo>
                    <a:pt x="1118" y="948"/>
                  </a:lnTo>
                  <a:lnTo>
                    <a:pt x="1132" y="933"/>
                  </a:lnTo>
                  <a:lnTo>
                    <a:pt x="1143" y="920"/>
                  </a:lnTo>
                  <a:lnTo>
                    <a:pt x="1155" y="908"/>
                  </a:lnTo>
                  <a:lnTo>
                    <a:pt x="1166" y="895"/>
                  </a:lnTo>
                  <a:lnTo>
                    <a:pt x="1177" y="883"/>
                  </a:lnTo>
                  <a:lnTo>
                    <a:pt x="1191" y="870"/>
                  </a:lnTo>
                  <a:lnTo>
                    <a:pt x="1202" y="857"/>
                  </a:lnTo>
                  <a:lnTo>
                    <a:pt x="1214" y="847"/>
                  </a:lnTo>
                  <a:lnTo>
                    <a:pt x="1225" y="832"/>
                  </a:lnTo>
                  <a:lnTo>
                    <a:pt x="1236" y="822"/>
                  </a:lnTo>
                  <a:lnTo>
                    <a:pt x="1250" y="809"/>
                  </a:lnTo>
                  <a:lnTo>
                    <a:pt x="1261" y="797"/>
                  </a:lnTo>
                  <a:lnTo>
                    <a:pt x="1273" y="786"/>
                  </a:lnTo>
                  <a:lnTo>
                    <a:pt x="1284" y="774"/>
                  </a:lnTo>
                  <a:lnTo>
                    <a:pt x="1295" y="761"/>
                  </a:lnTo>
                  <a:lnTo>
                    <a:pt x="1309" y="749"/>
                  </a:lnTo>
                  <a:lnTo>
                    <a:pt x="1320" y="738"/>
                  </a:lnTo>
                  <a:lnTo>
                    <a:pt x="1331" y="728"/>
                  </a:lnTo>
                  <a:lnTo>
                    <a:pt x="1343" y="718"/>
                  </a:lnTo>
                  <a:lnTo>
                    <a:pt x="1354" y="708"/>
                  </a:lnTo>
                  <a:lnTo>
                    <a:pt x="1368" y="698"/>
                  </a:lnTo>
                  <a:lnTo>
                    <a:pt x="1379" y="685"/>
                  </a:lnTo>
                  <a:lnTo>
                    <a:pt x="1390" y="678"/>
                  </a:lnTo>
                  <a:lnTo>
                    <a:pt x="1402" y="665"/>
                  </a:lnTo>
                  <a:lnTo>
                    <a:pt x="1413" y="655"/>
                  </a:lnTo>
                  <a:lnTo>
                    <a:pt x="1424" y="645"/>
                  </a:lnTo>
                  <a:lnTo>
                    <a:pt x="1438" y="635"/>
                  </a:lnTo>
                  <a:lnTo>
                    <a:pt x="1449" y="627"/>
                  </a:lnTo>
                  <a:lnTo>
                    <a:pt x="1461" y="617"/>
                  </a:lnTo>
                  <a:lnTo>
                    <a:pt x="1472" y="610"/>
                  </a:lnTo>
                  <a:lnTo>
                    <a:pt x="1483" y="597"/>
                  </a:lnTo>
                  <a:lnTo>
                    <a:pt x="1497" y="589"/>
                  </a:lnTo>
                  <a:lnTo>
                    <a:pt x="1508" y="579"/>
                  </a:lnTo>
                  <a:lnTo>
                    <a:pt x="1520" y="569"/>
                  </a:lnTo>
                  <a:lnTo>
                    <a:pt x="1531" y="561"/>
                  </a:lnTo>
                  <a:lnTo>
                    <a:pt x="1542" y="551"/>
                  </a:lnTo>
                  <a:lnTo>
                    <a:pt x="1556" y="541"/>
                  </a:lnTo>
                  <a:lnTo>
                    <a:pt x="1567" y="534"/>
                  </a:lnTo>
                  <a:lnTo>
                    <a:pt x="1579" y="524"/>
                  </a:lnTo>
                  <a:lnTo>
                    <a:pt x="1590" y="516"/>
                  </a:lnTo>
                  <a:lnTo>
                    <a:pt x="1601" y="508"/>
                  </a:lnTo>
                  <a:lnTo>
                    <a:pt x="1615" y="498"/>
                  </a:lnTo>
                  <a:lnTo>
                    <a:pt x="1626" y="488"/>
                  </a:lnTo>
                  <a:lnTo>
                    <a:pt x="1638" y="481"/>
                  </a:lnTo>
                  <a:lnTo>
                    <a:pt x="1649" y="473"/>
                  </a:lnTo>
                  <a:lnTo>
                    <a:pt x="1660" y="463"/>
                  </a:lnTo>
                  <a:lnTo>
                    <a:pt x="1674" y="455"/>
                  </a:lnTo>
                  <a:lnTo>
                    <a:pt x="1685" y="448"/>
                  </a:lnTo>
                  <a:lnTo>
                    <a:pt x="1697" y="438"/>
                  </a:lnTo>
                  <a:lnTo>
                    <a:pt x="1708" y="428"/>
                  </a:lnTo>
                  <a:lnTo>
                    <a:pt x="1719" y="420"/>
                  </a:lnTo>
                  <a:lnTo>
                    <a:pt x="1733" y="410"/>
                  </a:lnTo>
                  <a:lnTo>
                    <a:pt x="1744" y="405"/>
                  </a:lnTo>
                  <a:lnTo>
                    <a:pt x="1756" y="397"/>
                  </a:lnTo>
                  <a:lnTo>
                    <a:pt x="1767" y="390"/>
                  </a:lnTo>
                  <a:lnTo>
                    <a:pt x="1778" y="380"/>
                  </a:lnTo>
                  <a:lnTo>
                    <a:pt x="1792" y="372"/>
                  </a:lnTo>
                  <a:lnTo>
                    <a:pt x="1803" y="367"/>
                  </a:lnTo>
                  <a:lnTo>
                    <a:pt x="1814" y="357"/>
                  </a:lnTo>
                  <a:lnTo>
                    <a:pt x="1826" y="352"/>
                  </a:lnTo>
                  <a:lnTo>
                    <a:pt x="1837" y="344"/>
                  </a:lnTo>
                  <a:lnTo>
                    <a:pt x="1851" y="334"/>
                  </a:lnTo>
                  <a:lnTo>
                    <a:pt x="1862" y="326"/>
                  </a:lnTo>
                  <a:lnTo>
                    <a:pt x="1873" y="321"/>
                  </a:lnTo>
                  <a:lnTo>
                    <a:pt x="1885" y="311"/>
                  </a:lnTo>
                  <a:lnTo>
                    <a:pt x="1896" y="304"/>
                  </a:lnTo>
                  <a:lnTo>
                    <a:pt x="1907" y="299"/>
                  </a:lnTo>
                  <a:lnTo>
                    <a:pt x="1921" y="291"/>
                  </a:lnTo>
                  <a:lnTo>
                    <a:pt x="1932" y="286"/>
                  </a:lnTo>
                  <a:lnTo>
                    <a:pt x="1944" y="278"/>
                  </a:lnTo>
                  <a:lnTo>
                    <a:pt x="1955" y="271"/>
                  </a:lnTo>
                  <a:lnTo>
                    <a:pt x="1966" y="263"/>
                  </a:lnTo>
                  <a:lnTo>
                    <a:pt x="1980" y="256"/>
                  </a:lnTo>
                  <a:lnTo>
                    <a:pt x="1991" y="248"/>
                  </a:lnTo>
                  <a:lnTo>
                    <a:pt x="2003" y="243"/>
                  </a:lnTo>
                  <a:lnTo>
                    <a:pt x="2014" y="238"/>
                  </a:lnTo>
                  <a:lnTo>
                    <a:pt x="2025" y="230"/>
                  </a:lnTo>
                  <a:lnTo>
                    <a:pt x="2039" y="225"/>
                  </a:lnTo>
                  <a:lnTo>
                    <a:pt x="2050" y="215"/>
                  </a:lnTo>
                  <a:lnTo>
                    <a:pt x="2062" y="208"/>
                  </a:lnTo>
                  <a:lnTo>
                    <a:pt x="2073" y="203"/>
                  </a:lnTo>
                  <a:lnTo>
                    <a:pt x="2084" y="198"/>
                  </a:lnTo>
                  <a:lnTo>
                    <a:pt x="2098" y="190"/>
                  </a:lnTo>
                  <a:lnTo>
                    <a:pt x="2109" y="182"/>
                  </a:lnTo>
                  <a:lnTo>
                    <a:pt x="2121" y="177"/>
                  </a:lnTo>
                  <a:lnTo>
                    <a:pt x="2132" y="170"/>
                  </a:lnTo>
                  <a:lnTo>
                    <a:pt x="2143" y="162"/>
                  </a:lnTo>
                  <a:lnTo>
                    <a:pt x="2157" y="160"/>
                  </a:lnTo>
                  <a:lnTo>
                    <a:pt x="2168" y="155"/>
                  </a:lnTo>
                  <a:lnTo>
                    <a:pt x="2180" y="147"/>
                  </a:lnTo>
                  <a:lnTo>
                    <a:pt x="2191" y="142"/>
                  </a:lnTo>
                  <a:lnTo>
                    <a:pt x="2202" y="134"/>
                  </a:lnTo>
                  <a:lnTo>
                    <a:pt x="2216" y="127"/>
                  </a:lnTo>
                  <a:lnTo>
                    <a:pt x="2227" y="119"/>
                  </a:lnTo>
                  <a:lnTo>
                    <a:pt x="2239" y="117"/>
                  </a:lnTo>
                  <a:lnTo>
                    <a:pt x="2250" y="109"/>
                  </a:lnTo>
                  <a:lnTo>
                    <a:pt x="2261" y="104"/>
                  </a:lnTo>
                  <a:lnTo>
                    <a:pt x="2275" y="112"/>
                  </a:lnTo>
                  <a:lnTo>
                    <a:pt x="2286" y="101"/>
                  </a:lnTo>
                  <a:lnTo>
                    <a:pt x="2298" y="167"/>
                  </a:lnTo>
                  <a:lnTo>
                    <a:pt x="2309" y="132"/>
                  </a:lnTo>
                  <a:lnTo>
                    <a:pt x="2320" y="0"/>
                  </a:lnTo>
                  <a:lnTo>
                    <a:pt x="2334" y="10"/>
                  </a:lnTo>
                  <a:lnTo>
                    <a:pt x="2345" y="23"/>
                  </a:lnTo>
                  <a:lnTo>
                    <a:pt x="2356" y="31"/>
                  </a:lnTo>
                  <a:lnTo>
                    <a:pt x="2368" y="36"/>
                  </a:lnTo>
                  <a:lnTo>
                    <a:pt x="2379" y="36"/>
                  </a:lnTo>
                  <a:lnTo>
                    <a:pt x="2390" y="36"/>
                  </a:lnTo>
                  <a:lnTo>
                    <a:pt x="2404" y="31"/>
                  </a:lnTo>
                  <a:lnTo>
                    <a:pt x="2415" y="33"/>
                  </a:lnTo>
                  <a:lnTo>
                    <a:pt x="2427" y="36"/>
                  </a:lnTo>
                  <a:lnTo>
                    <a:pt x="2438" y="36"/>
                  </a:lnTo>
                  <a:lnTo>
                    <a:pt x="2449" y="36"/>
                  </a:lnTo>
                  <a:lnTo>
                    <a:pt x="2463" y="38"/>
                  </a:lnTo>
                  <a:lnTo>
                    <a:pt x="2474" y="38"/>
                  </a:lnTo>
                  <a:lnTo>
                    <a:pt x="2486" y="38"/>
                  </a:lnTo>
                  <a:lnTo>
                    <a:pt x="2497" y="38"/>
                  </a:lnTo>
                  <a:lnTo>
                    <a:pt x="2508" y="38"/>
                  </a:lnTo>
                  <a:lnTo>
                    <a:pt x="2522" y="38"/>
                  </a:lnTo>
                  <a:lnTo>
                    <a:pt x="2533" y="38"/>
                  </a:lnTo>
                  <a:lnTo>
                    <a:pt x="2545" y="38"/>
                  </a:lnTo>
                  <a:lnTo>
                    <a:pt x="2556" y="46"/>
                  </a:lnTo>
                  <a:lnTo>
                    <a:pt x="2567" y="36"/>
                  </a:lnTo>
                  <a:lnTo>
                    <a:pt x="2581" y="33"/>
                  </a:lnTo>
                  <a:lnTo>
                    <a:pt x="2592" y="48"/>
                  </a:lnTo>
                  <a:lnTo>
                    <a:pt x="2604" y="51"/>
                  </a:lnTo>
                  <a:lnTo>
                    <a:pt x="2615" y="48"/>
                  </a:lnTo>
                  <a:lnTo>
                    <a:pt x="2626" y="48"/>
                  </a:lnTo>
                  <a:lnTo>
                    <a:pt x="2640" y="53"/>
                  </a:lnTo>
                  <a:lnTo>
                    <a:pt x="2651" y="48"/>
                  </a:lnTo>
                  <a:lnTo>
                    <a:pt x="2663" y="31"/>
                  </a:lnTo>
                  <a:lnTo>
                    <a:pt x="2674" y="26"/>
                  </a:lnTo>
                  <a:lnTo>
                    <a:pt x="2685" y="31"/>
                  </a:lnTo>
                  <a:lnTo>
                    <a:pt x="2699" y="53"/>
                  </a:lnTo>
                  <a:lnTo>
                    <a:pt x="2710" y="51"/>
                  </a:lnTo>
                  <a:lnTo>
                    <a:pt x="2722" y="41"/>
                  </a:lnTo>
                  <a:lnTo>
                    <a:pt x="2733" y="38"/>
                  </a:lnTo>
                  <a:lnTo>
                    <a:pt x="2744" y="38"/>
                  </a:lnTo>
                  <a:lnTo>
                    <a:pt x="2758" y="36"/>
                  </a:lnTo>
                  <a:lnTo>
                    <a:pt x="2769" y="38"/>
                  </a:lnTo>
                  <a:lnTo>
                    <a:pt x="2781" y="38"/>
                  </a:lnTo>
                  <a:lnTo>
                    <a:pt x="2792" y="38"/>
                  </a:lnTo>
                  <a:lnTo>
                    <a:pt x="2803" y="38"/>
                  </a:lnTo>
                  <a:lnTo>
                    <a:pt x="2815" y="38"/>
                  </a:lnTo>
                  <a:lnTo>
                    <a:pt x="2828" y="36"/>
                  </a:lnTo>
                  <a:lnTo>
                    <a:pt x="2839" y="38"/>
                  </a:lnTo>
                  <a:lnTo>
                    <a:pt x="2851" y="38"/>
                  </a:lnTo>
                  <a:lnTo>
                    <a:pt x="2862" y="38"/>
                  </a:lnTo>
                  <a:lnTo>
                    <a:pt x="2874" y="38"/>
                  </a:lnTo>
                  <a:lnTo>
                    <a:pt x="2887" y="41"/>
                  </a:lnTo>
                  <a:lnTo>
                    <a:pt x="2898" y="41"/>
                  </a:lnTo>
                  <a:lnTo>
                    <a:pt x="2910" y="38"/>
                  </a:lnTo>
                  <a:lnTo>
                    <a:pt x="2921" y="41"/>
                  </a:lnTo>
                  <a:lnTo>
                    <a:pt x="2932" y="41"/>
                  </a:lnTo>
                  <a:lnTo>
                    <a:pt x="2946" y="38"/>
                  </a:lnTo>
                  <a:lnTo>
                    <a:pt x="2957" y="38"/>
                  </a:lnTo>
                  <a:lnTo>
                    <a:pt x="2969" y="41"/>
                  </a:lnTo>
                  <a:lnTo>
                    <a:pt x="2980" y="43"/>
                  </a:lnTo>
                  <a:lnTo>
                    <a:pt x="2991" y="38"/>
                  </a:lnTo>
                  <a:lnTo>
                    <a:pt x="3005" y="41"/>
                  </a:lnTo>
                  <a:lnTo>
                    <a:pt x="3016" y="41"/>
                  </a:lnTo>
                  <a:lnTo>
                    <a:pt x="3028" y="41"/>
                  </a:lnTo>
                  <a:lnTo>
                    <a:pt x="3039" y="38"/>
                  </a:lnTo>
                  <a:lnTo>
                    <a:pt x="3050" y="41"/>
                  </a:lnTo>
                  <a:lnTo>
                    <a:pt x="3064" y="41"/>
                  </a:lnTo>
                  <a:lnTo>
                    <a:pt x="3075" y="38"/>
                  </a:lnTo>
                  <a:lnTo>
                    <a:pt x="3087" y="38"/>
                  </a:lnTo>
                  <a:lnTo>
                    <a:pt x="3098" y="38"/>
                  </a:lnTo>
                  <a:lnTo>
                    <a:pt x="3109" y="38"/>
                  </a:lnTo>
                  <a:lnTo>
                    <a:pt x="3123" y="38"/>
                  </a:lnTo>
                  <a:lnTo>
                    <a:pt x="3134" y="38"/>
                  </a:lnTo>
                  <a:lnTo>
                    <a:pt x="3146" y="38"/>
                  </a:lnTo>
                  <a:lnTo>
                    <a:pt x="3157" y="38"/>
                  </a:lnTo>
                  <a:lnTo>
                    <a:pt x="3168" y="38"/>
                  </a:lnTo>
                  <a:lnTo>
                    <a:pt x="3182" y="36"/>
                  </a:lnTo>
                  <a:lnTo>
                    <a:pt x="3193" y="38"/>
                  </a:lnTo>
                  <a:lnTo>
                    <a:pt x="3205" y="36"/>
                  </a:lnTo>
                  <a:lnTo>
                    <a:pt x="3216" y="36"/>
                  </a:lnTo>
                  <a:lnTo>
                    <a:pt x="3227" y="36"/>
                  </a:lnTo>
                  <a:lnTo>
                    <a:pt x="3241" y="36"/>
                  </a:lnTo>
                  <a:lnTo>
                    <a:pt x="3252" y="38"/>
                  </a:lnTo>
                  <a:lnTo>
                    <a:pt x="3264" y="38"/>
                  </a:lnTo>
                  <a:lnTo>
                    <a:pt x="3275" y="38"/>
                  </a:lnTo>
                  <a:lnTo>
                    <a:pt x="3286" y="36"/>
                  </a:lnTo>
                  <a:lnTo>
                    <a:pt x="3298" y="36"/>
                  </a:lnTo>
                  <a:lnTo>
                    <a:pt x="3311" y="36"/>
                  </a:lnTo>
                  <a:lnTo>
                    <a:pt x="3323" y="36"/>
                  </a:lnTo>
                  <a:lnTo>
                    <a:pt x="3334" y="36"/>
                  </a:lnTo>
                  <a:lnTo>
                    <a:pt x="3345" y="36"/>
                  </a:lnTo>
                  <a:lnTo>
                    <a:pt x="3357" y="36"/>
                  </a:lnTo>
                  <a:lnTo>
                    <a:pt x="3370" y="36"/>
                  </a:lnTo>
                  <a:lnTo>
                    <a:pt x="3381" y="38"/>
                  </a:lnTo>
                  <a:lnTo>
                    <a:pt x="3393" y="36"/>
                  </a:lnTo>
                  <a:lnTo>
                    <a:pt x="3404" y="38"/>
                  </a:lnTo>
                  <a:lnTo>
                    <a:pt x="3415" y="38"/>
                  </a:lnTo>
                  <a:lnTo>
                    <a:pt x="3429" y="36"/>
                  </a:lnTo>
                  <a:lnTo>
                    <a:pt x="3440" y="36"/>
                  </a:lnTo>
                  <a:lnTo>
                    <a:pt x="3452" y="36"/>
                  </a:lnTo>
                  <a:lnTo>
                    <a:pt x="3463" y="33"/>
                  </a:lnTo>
                  <a:lnTo>
                    <a:pt x="3474" y="36"/>
                  </a:lnTo>
                  <a:lnTo>
                    <a:pt x="3488" y="33"/>
                  </a:lnTo>
                  <a:lnTo>
                    <a:pt x="3499" y="36"/>
                  </a:lnTo>
                  <a:lnTo>
                    <a:pt x="3511" y="36"/>
                  </a:lnTo>
                  <a:lnTo>
                    <a:pt x="3522" y="33"/>
                  </a:lnTo>
                  <a:lnTo>
                    <a:pt x="3533" y="36"/>
                  </a:lnTo>
                  <a:lnTo>
                    <a:pt x="3547" y="33"/>
                  </a:lnTo>
                  <a:lnTo>
                    <a:pt x="3558" y="36"/>
                  </a:lnTo>
                  <a:lnTo>
                    <a:pt x="3570" y="36"/>
                  </a:lnTo>
                  <a:lnTo>
                    <a:pt x="3581" y="36"/>
                  </a:lnTo>
                  <a:lnTo>
                    <a:pt x="3592" y="36"/>
                  </a:lnTo>
                  <a:lnTo>
                    <a:pt x="3606" y="33"/>
                  </a:lnTo>
                  <a:lnTo>
                    <a:pt x="3617" y="36"/>
                  </a:lnTo>
                  <a:lnTo>
                    <a:pt x="3629" y="33"/>
                  </a:lnTo>
                  <a:lnTo>
                    <a:pt x="3640" y="33"/>
                  </a:lnTo>
                  <a:lnTo>
                    <a:pt x="3651" y="33"/>
                  </a:lnTo>
                  <a:lnTo>
                    <a:pt x="3665" y="33"/>
                  </a:lnTo>
                  <a:lnTo>
                    <a:pt x="3676" y="33"/>
                  </a:lnTo>
                  <a:lnTo>
                    <a:pt x="3688" y="33"/>
                  </a:lnTo>
                  <a:lnTo>
                    <a:pt x="3699" y="36"/>
                  </a:lnTo>
                  <a:lnTo>
                    <a:pt x="3710" y="33"/>
                  </a:lnTo>
                  <a:lnTo>
                    <a:pt x="3724" y="33"/>
                  </a:lnTo>
                  <a:lnTo>
                    <a:pt x="3735" y="33"/>
                  </a:lnTo>
                  <a:lnTo>
                    <a:pt x="3747" y="33"/>
                  </a:lnTo>
                  <a:lnTo>
                    <a:pt x="3758" y="36"/>
                  </a:lnTo>
                  <a:lnTo>
                    <a:pt x="3769" y="33"/>
                  </a:lnTo>
                  <a:lnTo>
                    <a:pt x="3781" y="33"/>
                  </a:lnTo>
                  <a:lnTo>
                    <a:pt x="3794" y="31"/>
                  </a:lnTo>
                  <a:lnTo>
                    <a:pt x="3806" y="31"/>
                  </a:lnTo>
                  <a:lnTo>
                    <a:pt x="3817" y="33"/>
                  </a:lnTo>
                  <a:lnTo>
                    <a:pt x="3828" y="33"/>
                  </a:lnTo>
                  <a:lnTo>
                    <a:pt x="3840" y="33"/>
                  </a:lnTo>
                  <a:lnTo>
                    <a:pt x="3853" y="33"/>
                  </a:lnTo>
                  <a:lnTo>
                    <a:pt x="3864" y="33"/>
                  </a:lnTo>
                  <a:lnTo>
                    <a:pt x="3876" y="33"/>
                  </a:lnTo>
                  <a:lnTo>
                    <a:pt x="3887" y="33"/>
                  </a:lnTo>
                  <a:lnTo>
                    <a:pt x="3898" y="33"/>
                  </a:lnTo>
                  <a:lnTo>
                    <a:pt x="3912" y="33"/>
                  </a:lnTo>
                  <a:lnTo>
                    <a:pt x="3923" y="33"/>
                  </a:lnTo>
                  <a:lnTo>
                    <a:pt x="3935" y="33"/>
                  </a:lnTo>
                  <a:lnTo>
                    <a:pt x="3946" y="33"/>
                  </a:lnTo>
                  <a:lnTo>
                    <a:pt x="3957" y="33"/>
                  </a:lnTo>
                  <a:lnTo>
                    <a:pt x="3971" y="31"/>
                  </a:lnTo>
                  <a:lnTo>
                    <a:pt x="3982" y="33"/>
                  </a:lnTo>
                  <a:lnTo>
                    <a:pt x="3994" y="31"/>
                  </a:lnTo>
                  <a:lnTo>
                    <a:pt x="4005" y="33"/>
                  </a:lnTo>
                  <a:lnTo>
                    <a:pt x="4016" y="33"/>
                  </a:lnTo>
                  <a:lnTo>
                    <a:pt x="4030" y="31"/>
                  </a:lnTo>
                  <a:lnTo>
                    <a:pt x="4041" y="33"/>
                  </a:lnTo>
                  <a:lnTo>
                    <a:pt x="4053" y="33"/>
                  </a:lnTo>
                  <a:lnTo>
                    <a:pt x="4064" y="33"/>
                  </a:lnTo>
                  <a:lnTo>
                    <a:pt x="4075" y="33"/>
                  </a:lnTo>
                  <a:lnTo>
                    <a:pt x="4089" y="33"/>
                  </a:lnTo>
                  <a:lnTo>
                    <a:pt x="4100" y="33"/>
                  </a:lnTo>
                  <a:lnTo>
                    <a:pt x="4112" y="33"/>
                  </a:lnTo>
                  <a:lnTo>
                    <a:pt x="4123" y="33"/>
                  </a:lnTo>
                  <a:lnTo>
                    <a:pt x="4134" y="33"/>
                  </a:lnTo>
                  <a:lnTo>
                    <a:pt x="4148" y="33"/>
                  </a:lnTo>
                  <a:lnTo>
                    <a:pt x="4159" y="33"/>
                  </a:lnTo>
                  <a:lnTo>
                    <a:pt x="4171" y="33"/>
                  </a:lnTo>
                  <a:lnTo>
                    <a:pt x="4182" y="31"/>
                  </a:lnTo>
                  <a:lnTo>
                    <a:pt x="4193" y="33"/>
                  </a:lnTo>
                  <a:lnTo>
                    <a:pt x="4207" y="33"/>
                  </a:lnTo>
                  <a:lnTo>
                    <a:pt x="4218" y="33"/>
                  </a:lnTo>
                  <a:lnTo>
                    <a:pt x="4230" y="33"/>
                  </a:lnTo>
                  <a:lnTo>
                    <a:pt x="4241" y="33"/>
                  </a:lnTo>
                  <a:lnTo>
                    <a:pt x="4252" y="31"/>
                  </a:lnTo>
                  <a:lnTo>
                    <a:pt x="4264" y="31"/>
                  </a:lnTo>
                  <a:lnTo>
                    <a:pt x="4277" y="33"/>
                  </a:lnTo>
                  <a:lnTo>
                    <a:pt x="4289" y="33"/>
                  </a:lnTo>
                  <a:lnTo>
                    <a:pt x="4300" y="33"/>
                  </a:lnTo>
                  <a:lnTo>
                    <a:pt x="4311" y="33"/>
                  </a:lnTo>
                  <a:lnTo>
                    <a:pt x="4323" y="33"/>
                  </a:lnTo>
                  <a:lnTo>
                    <a:pt x="4336" y="33"/>
                  </a:lnTo>
                  <a:lnTo>
                    <a:pt x="4348" y="31"/>
                  </a:lnTo>
                  <a:lnTo>
                    <a:pt x="4359" y="31"/>
                  </a:lnTo>
                  <a:lnTo>
                    <a:pt x="4370" y="31"/>
                  </a:lnTo>
                  <a:lnTo>
                    <a:pt x="4382" y="33"/>
                  </a:lnTo>
                  <a:lnTo>
                    <a:pt x="4395" y="31"/>
                  </a:lnTo>
                  <a:lnTo>
                    <a:pt x="4406" y="31"/>
                  </a:lnTo>
                  <a:lnTo>
                    <a:pt x="4418" y="31"/>
                  </a:lnTo>
                  <a:lnTo>
                    <a:pt x="4429" y="33"/>
                  </a:lnTo>
                  <a:lnTo>
                    <a:pt x="4440" y="33"/>
                  </a:lnTo>
                  <a:lnTo>
                    <a:pt x="4454" y="26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Rectangle 224"/>
            <p:cNvSpPr>
              <a:spLocks noChangeArrowheads="1"/>
            </p:cNvSpPr>
            <p:nvPr/>
          </p:nvSpPr>
          <p:spPr bwMode="auto">
            <a:xfrm>
              <a:off x="1051173" y="304800"/>
              <a:ext cx="1679874" cy="239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ConS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140 CFI Capture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53" name="Group 342"/>
          <p:cNvGrpSpPr/>
          <p:nvPr/>
        </p:nvGrpSpPr>
        <p:grpSpPr>
          <a:xfrm>
            <a:off x="6354620" y="2380672"/>
            <a:ext cx="2543320" cy="1828800"/>
            <a:chOff x="5045528" y="585478"/>
            <a:chExt cx="3051687" cy="2668164"/>
          </a:xfrm>
        </p:grpSpPr>
        <p:sp>
          <p:nvSpPr>
            <p:cNvPr id="354" name="Line 91"/>
            <p:cNvSpPr>
              <a:spLocks noChangeShapeType="1"/>
            </p:cNvSpPr>
            <p:nvPr/>
          </p:nvSpPr>
          <p:spPr bwMode="auto">
            <a:xfrm flipV="1">
              <a:off x="5325052" y="657053"/>
              <a:ext cx="612" cy="24108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Line 92"/>
            <p:cNvSpPr>
              <a:spLocks noChangeShapeType="1"/>
            </p:cNvSpPr>
            <p:nvPr/>
          </p:nvSpPr>
          <p:spPr bwMode="auto">
            <a:xfrm flipH="1">
              <a:off x="5316486" y="3067887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Line 93"/>
            <p:cNvSpPr>
              <a:spLocks noChangeShapeType="1"/>
            </p:cNvSpPr>
            <p:nvPr/>
          </p:nvSpPr>
          <p:spPr bwMode="auto">
            <a:xfrm flipH="1">
              <a:off x="5316486" y="2826882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Line 94"/>
            <p:cNvSpPr>
              <a:spLocks noChangeShapeType="1"/>
            </p:cNvSpPr>
            <p:nvPr/>
          </p:nvSpPr>
          <p:spPr bwMode="auto">
            <a:xfrm flipH="1">
              <a:off x="5316486" y="2585878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Line 95"/>
            <p:cNvSpPr>
              <a:spLocks noChangeShapeType="1"/>
            </p:cNvSpPr>
            <p:nvPr/>
          </p:nvSpPr>
          <p:spPr bwMode="auto">
            <a:xfrm flipH="1">
              <a:off x="5316486" y="2344873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Line 96"/>
            <p:cNvSpPr>
              <a:spLocks noChangeShapeType="1"/>
            </p:cNvSpPr>
            <p:nvPr/>
          </p:nvSpPr>
          <p:spPr bwMode="auto">
            <a:xfrm flipH="1">
              <a:off x="5316486" y="2103868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Line 97"/>
            <p:cNvSpPr>
              <a:spLocks noChangeShapeType="1"/>
            </p:cNvSpPr>
            <p:nvPr/>
          </p:nvSpPr>
          <p:spPr bwMode="auto">
            <a:xfrm flipH="1">
              <a:off x="5316486" y="1862864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Line 98"/>
            <p:cNvSpPr>
              <a:spLocks noChangeShapeType="1"/>
            </p:cNvSpPr>
            <p:nvPr/>
          </p:nvSpPr>
          <p:spPr bwMode="auto">
            <a:xfrm flipH="1">
              <a:off x="5316486" y="1622647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Line 99"/>
            <p:cNvSpPr>
              <a:spLocks noChangeShapeType="1"/>
            </p:cNvSpPr>
            <p:nvPr/>
          </p:nvSpPr>
          <p:spPr bwMode="auto">
            <a:xfrm flipH="1">
              <a:off x="5316486" y="1381642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Line 100"/>
            <p:cNvSpPr>
              <a:spLocks noChangeShapeType="1"/>
            </p:cNvSpPr>
            <p:nvPr/>
          </p:nvSpPr>
          <p:spPr bwMode="auto">
            <a:xfrm flipH="1">
              <a:off x="5316486" y="1140637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Line 101"/>
            <p:cNvSpPr>
              <a:spLocks noChangeShapeType="1"/>
            </p:cNvSpPr>
            <p:nvPr/>
          </p:nvSpPr>
          <p:spPr bwMode="auto">
            <a:xfrm flipH="1">
              <a:off x="5316486" y="899633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Line 102"/>
            <p:cNvSpPr>
              <a:spLocks noChangeShapeType="1"/>
            </p:cNvSpPr>
            <p:nvPr/>
          </p:nvSpPr>
          <p:spPr bwMode="auto">
            <a:xfrm flipH="1">
              <a:off x="5316486" y="657053"/>
              <a:ext cx="1101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Line 103"/>
            <p:cNvSpPr>
              <a:spLocks noChangeShapeType="1"/>
            </p:cNvSpPr>
            <p:nvPr/>
          </p:nvSpPr>
          <p:spPr bwMode="auto">
            <a:xfrm flipH="1">
              <a:off x="5305473" y="3067887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Line 104"/>
            <p:cNvSpPr>
              <a:spLocks noChangeShapeType="1"/>
            </p:cNvSpPr>
            <p:nvPr/>
          </p:nvSpPr>
          <p:spPr bwMode="auto">
            <a:xfrm flipH="1">
              <a:off x="5305473" y="2585878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Line 105"/>
            <p:cNvSpPr>
              <a:spLocks noChangeShapeType="1"/>
            </p:cNvSpPr>
            <p:nvPr/>
          </p:nvSpPr>
          <p:spPr bwMode="auto">
            <a:xfrm flipH="1">
              <a:off x="5305473" y="2103868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Line 106"/>
            <p:cNvSpPr>
              <a:spLocks noChangeShapeType="1"/>
            </p:cNvSpPr>
            <p:nvPr/>
          </p:nvSpPr>
          <p:spPr bwMode="auto">
            <a:xfrm flipH="1">
              <a:off x="5305473" y="1622647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Line 107"/>
            <p:cNvSpPr>
              <a:spLocks noChangeShapeType="1"/>
            </p:cNvSpPr>
            <p:nvPr/>
          </p:nvSpPr>
          <p:spPr bwMode="auto">
            <a:xfrm flipH="1">
              <a:off x="5305473" y="1140637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Line 108"/>
            <p:cNvSpPr>
              <a:spLocks noChangeShapeType="1"/>
            </p:cNvSpPr>
            <p:nvPr/>
          </p:nvSpPr>
          <p:spPr bwMode="auto">
            <a:xfrm flipH="1">
              <a:off x="5305473" y="657053"/>
              <a:ext cx="27533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Rectangle 109"/>
            <p:cNvSpPr>
              <a:spLocks noChangeArrowheads="1"/>
            </p:cNvSpPr>
            <p:nvPr/>
          </p:nvSpPr>
          <p:spPr bwMode="auto">
            <a:xfrm>
              <a:off x="5105400" y="3010910"/>
              <a:ext cx="65467" cy="65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3" name="Rectangle 110"/>
            <p:cNvSpPr>
              <a:spLocks noChangeArrowheads="1"/>
            </p:cNvSpPr>
            <p:nvPr/>
          </p:nvSpPr>
          <p:spPr bwMode="auto">
            <a:xfrm>
              <a:off x="5198799" y="2533454"/>
              <a:ext cx="34875" cy="65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4" name="Rectangle 111"/>
            <p:cNvSpPr>
              <a:spLocks noChangeArrowheads="1"/>
            </p:cNvSpPr>
            <p:nvPr/>
          </p:nvSpPr>
          <p:spPr bwMode="auto">
            <a:xfrm>
              <a:off x="5124448" y="2041722"/>
              <a:ext cx="53842" cy="65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5" name="Rectangle 112"/>
            <p:cNvSpPr>
              <a:spLocks noChangeArrowheads="1"/>
            </p:cNvSpPr>
            <p:nvPr/>
          </p:nvSpPr>
          <p:spPr bwMode="auto">
            <a:xfrm>
              <a:off x="5045528" y="1551072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6" name="Rectangle 113"/>
            <p:cNvSpPr>
              <a:spLocks noChangeArrowheads="1"/>
            </p:cNvSpPr>
            <p:nvPr/>
          </p:nvSpPr>
          <p:spPr bwMode="auto">
            <a:xfrm>
              <a:off x="5045528" y="106906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7" name="Rectangle 114"/>
            <p:cNvSpPr>
              <a:spLocks noChangeArrowheads="1"/>
            </p:cNvSpPr>
            <p:nvPr/>
          </p:nvSpPr>
          <p:spPr bwMode="auto">
            <a:xfrm>
              <a:off x="5045528" y="585478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" name="Line 115"/>
            <p:cNvSpPr>
              <a:spLocks noChangeShapeType="1"/>
            </p:cNvSpPr>
            <p:nvPr/>
          </p:nvSpPr>
          <p:spPr bwMode="auto">
            <a:xfrm>
              <a:off x="5325052" y="3067887"/>
              <a:ext cx="2679262" cy="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Line 116"/>
            <p:cNvSpPr>
              <a:spLocks noChangeShapeType="1"/>
            </p:cNvSpPr>
            <p:nvPr/>
          </p:nvSpPr>
          <p:spPr bwMode="auto">
            <a:xfrm>
              <a:off x="5325052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Line 117"/>
            <p:cNvSpPr>
              <a:spLocks noChangeShapeType="1"/>
            </p:cNvSpPr>
            <p:nvPr/>
          </p:nvSpPr>
          <p:spPr bwMode="auto">
            <a:xfrm>
              <a:off x="5592427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Line 118"/>
            <p:cNvSpPr>
              <a:spLocks noChangeShapeType="1"/>
            </p:cNvSpPr>
            <p:nvPr/>
          </p:nvSpPr>
          <p:spPr bwMode="auto">
            <a:xfrm>
              <a:off x="5860415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Line 119"/>
            <p:cNvSpPr>
              <a:spLocks noChangeShapeType="1"/>
            </p:cNvSpPr>
            <p:nvPr/>
          </p:nvSpPr>
          <p:spPr bwMode="auto">
            <a:xfrm>
              <a:off x="6128402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Line 120"/>
            <p:cNvSpPr>
              <a:spLocks noChangeShapeType="1"/>
            </p:cNvSpPr>
            <p:nvPr/>
          </p:nvSpPr>
          <p:spPr bwMode="auto">
            <a:xfrm>
              <a:off x="6395778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Line 121"/>
            <p:cNvSpPr>
              <a:spLocks noChangeShapeType="1"/>
            </p:cNvSpPr>
            <p:nvPr/>
          </p:nvSpPr>
          <p:spPr bwMode="auto">
            <a:xfrm>
              <a:off x="6663765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Line 122"/>
            <p:cNvSpPr>
              <a:spLocks noChangeShapeType="1"/>
            </p:cNvSpPr>
            <p:nvPr/>
          </p:nvSpPr>
          <p:spPr bwMode="auto">
            <a:xfrm>
              <a:off x="6931753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Line 123"/>
            <p:cNvSpPr>
              <a:spLocks noChangeShapeType="1"/>
            </p:cNvSpPr>
            <p:nvPr/>
          </p:nvSpPr>
          <p:spPr bwMode="auto">
            <a:xfrm>
              <a:off x="7199128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Line 124"/>
            <p:cNvSpPr>
              <a:spLocks noChangeShapeType="1"/>
            </p:cNvSpPr>
            <p:nvPr/>
          </p:nvSpPr>
          <p:spPr bwMode="auto">
            <a:xfrm>
              <a:off x="7467116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Line 125"/>
            <p:cNvSpPr>
              <a:spLocks noChangeShapeType="1"/>
            </p:cNvSpPr>
            <p:nvPr/>
          </p:nvSpPr>
          <p:spPr bwMode="auto">
            <a:xfrm>
              <a:off x="7735103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Line 126"/>
            <p:cNvSpPr>
              <a:spLocks noChangeShapeType="1"/>
            </p:cNvSpPr>
            <p:nvPr/>
          </p:nvSpPr>
          <p:spPr bwMode="auto">
            <a:xfrm>
              <a:off x="8004314" y="3063949"/>
              <a:ext cx="612" cy="15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Line 127"/>
            <p:cNvSpPr>
              <a:spLocks noChangeShapeType="1"/>
            </p:cNvSpPr>
            <p:nvPr/>
          </p:nvSpPr>
          <p:spPr bwMode="auto">
            <a:xfrm>
              <a:off x="5325052" y="30552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Line 128"/>
            <p:cNvSpPr>
              <a:spLocks noChangeShapeType="1"/>
            </p:cNvSpPr>
            <p:nvPr/>
          </p:nvSpPr>
          <p:spPr bwMode="auto">
            <a:xfrm>
              <a:off x="5860415" y="30552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Line 129"/>
            <p:cNvSpPr>
              <a:spLocks noChangeShapeType="1"/>
            </p:cNvSpPr>
            <p:nvPr/>
          </p:nvSpPr>
          <p:spPr bwMode="auto">
            <a:xfrm>
              <a:off x="6395778" y="30552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Line 130"/>
            <p:cNvSpPr>
              <a:spLocks noChangeShapeType="1"/>
            </p:cNvSpPr>
            <p:nvPr/>
          </p:nvSpPr>
          <p:spPr bwMode="auto">
            <a:xfrm>
              <a:off x="6931753" y="30552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Line 131"/>
            <p:cNvSpPr>
              <a:spLocks noChangeShapeType="1"/>
            </p:cNvSpPr>
            <p:nvPr/>
          </p:nvSpPr>
          <p:spPr bwMode="auto">
            <a:xfrm>
              <a:off x="7467116" y="30552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Line 132"/>
            <p:cNvSpPr>
              <a:spLocks noChangeShapeType="1"/>
            </p:cNvSpPr>
            <p:nvPr/>
          </p:nvSpPr>
          <p:spPr bwMode="auto">
            <a:xfrm>
              <a:off x="8004314" y="3055285"/>
              <a:ext cx="612" cy="401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Rectangle 133"/>
            <p:cNvSpPr>
              <a:spLocks noChangeArrowheads="1"/>
            </p:cNvSpPr>
            <p:nvPr/>
          </p:nvSpPr>
          <p:spPr bwMode="auto">
            <a:xfrm>
              <a:off x="5200454" y="3115143"/>
              <a:ext cx="84434" cy="65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-100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7" name="Rectangle 134"/>
            <p:cNvSpPr>
              <a:spLocks noChangeArrowheads="1"/>
            </p:cNvSpPr>
            <p:nvPr/>
          </p:nvSpPr>
          <p:spPr bwMode="auto">
            <a:xfrm>
              <a:off x="5831771" y="3115143"/>
              <a:ext cx="34875" cy="65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8" name="Rectangle 135"/>
            <p:cNvSpPr>
              <a:spLocks noChangeArrowheads="1"/>
            </p:cNvSpPr>
            <p:nvPr/>
          </p:nvSpPr>
          <p:spPr bwMode="auto">
            <a:xfrm>
              <a:off x="6296319" y="31151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9" name="Rectangle 136"/>
            <p:cNvSpPr>
              <a:spLocks noChangeArrowheads="1"/>
            </p:cNvSpPr>
            <p:nvPr/>
          </p:nvSpPr>
          <p:spPr bwMode="auto">
            <a:xfrm>
              <a:off x="6832293" y="31151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0" name="Rectangle 137"/>
            <p:cNvSpPr>
              <a:spLocks noChangeArrowheads="1"/>
            </p:cNvSpPr>
            <p:nvPr/>
          </p:nvSpPr>
          <p:spPr bwMode="auto">
            <a:xfrm>
              <a:off x="7367656" y="31151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300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1" name="Rectangle 138"/>
            <p:cNvSpPr>
              <a:spLocks noChangeArrowheads="1"/>
            </p:cNvSpPr>
            <p:nvPr/>
          </p:nvSpPr>
          <p:spPr bwMode="auto">
            <a:xfrm>
              <a:off x="7904855" y="3115143"/>
              <a:ext cx="19236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400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2" name="Rectangle 144"/>
            <p:cNvSpPr>
              <a:spLocks noChangeArrowheads="1"/>
            </p:cNvSpPr>
            <p:nvPr/>
          </p:nvSpPr>
          <p:spPr bwMode="auto">
            <a:xfrm>
              <a:off x="7467600" y="703799"/>
              <a:ext cx="330828" cy="215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HJ16</a:t>
              </a:r>
            </a:p>
          </p:txBody>
        </p:sp>
        <p:sp>
          <p:nvSpPr>
            <p:cNvPr id="403" name="Rectangle 146"/>
            <p:cNvSpPr>
              <a:spLocks noChangeArrowheads="1"/>
            </p:cNvSpPr>
            <p:nvPr/>
          </p:nvSpPr>
          <p:spPr bwMode="auto">
            <a:xfrm>
              <a:off x="6530590" y="1396935"/>
              <a:ext cx="1392553" cy="215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HJ16</a:t>
              </a:r>
              <a:r>
                <a:rPr kumimoji="0" lang="en-US" sz="900" b="1" i="0" u="none" strike="noStrike" cap="none" normalizeH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en-US" sz="9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Alexa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 Fluor 488</a:t>
              </a:r>
            </a:p>
          </p:txBody>
        </p:sp>
        <p:sp>
          <p:nvSpPr>
            <p:cNvPr id="404" name="Freeform 148"/>
            <p:cNvSpPr>
              <a:spLocks/>
            </p:cNvSpPr>
            <p:nvPr/>
          </p:nvSpPr>
          <p:spPr bwMode="auto">
            <a:xfrm>
              <a:off x="5399697" y="774405"/>
              <a:ext cx="2362939" cy="1990257"/>
            </a:xfrm>
            <a:custGeom>
              <a:avLst/>
              <a:gdLst/>
              <a:ahLst/>
              <a:cxnLst>
                <a:cxn ang="0">
                  <a:pos x="52" y="2308"/>
                </a:cxn>
                <a:cxn ang="0">
                  <a:pos x="113" y="2308"/>
                </a:cxn>
                <a:cxn ang="0">
                  <a:pos x="175" y="2310"/>
                </a:cxn>
                <a:cxn ang="0">
                  <a:pos x="236" y="2305"/>
                </a:cxn>
                <a:cxn ang="0">
                  <a:pos x="297" y="2305"/>
                </a:cxn>
                <a:cxn ang="0">
                  <a:pos x="358" y="2302"/>
                </a:cxn>
                <a:cxn ang="0">
                  <a:pos x="420" y="2302"/>
                </a:cxn>
                <a:cxn ang="0">
                  <a:pos x="481" y="2302"/>
                </a:cxn>
                <a:cxn ang="0">
                  <a:pos x="542" y="2302"/>
                </a:cxn>
                <a:cxn ang="0">
                  <a:pos x="603" y="2302"/>
                </a:cxn>
                <a:cxn ang="0">
                  <a:pos x="665" y="2300"/>
                </a:cxn>
                <a:cxn ang="0">
                  <a:pos x="726" y="2305"/>
                </a:cxn>
                <a:cxn ang="0">
                  <a:pos x="787" y="1931"/>
                </a:cxn>
                <a:cxn ang="0">
                  <a:pos x="848" y="1516"/>
                </a:cxn>
                <a:cxn ang="0">
                  <a:pos x="909" y="1208"/>
                </a:cxn>
                <a:cxn ang="0">
                  <a:pos x="971" y="981"/>
                </a:cxn>
                <a:cxn ang="0">
                  <a:pos x="1032" y="814"/>
                </a:cxn>
                <a:cxn ang="0">
                  <a:pos x="1093" y="685"/>
                </a:cxn>
                <a:cxn ang="0">
                  <a:pos x="1154" y="581"/>
                </a:cxn>
                <a:cxn ang="0">
                  <a:pos x="1216" y="490"/>
                </a:cxn>
                <a:cxn ang="0">
                  <a:pos x="1277" y="419"/>
                </a:cxn>
                <a:cxn ang="0">
                  <a:pos x="1338" y="356"/>
                </a:cxn>
                <a:cxn ang="0">
                  <a:pos x="1399" y="301"/>
                </a:cxn>
                <a:cxn ang="0">
                  <a:pos x="1463" y="255"/>
                </a:cxn>
                <a:cxn ang="0">
                  <a:pos x="1524" y="212"/>
                </a:cxn>
                <a:cxn ang="0">
                  <a:pos x="1585" y="182"/>
                </a:cxn>
                <a:cxn ang="0">
                  <a:pos x="1646" y="149"/>
                </a:cxn>
                <a:cxn ang="0">
                  <a:pos x="1708" y="121"/>
                </a:cxn>
                <a:cxn ang="0">
                  <a:pos x="1769" y="96"/>
                </a:cxn>
                <a:cxn ang="0">
                  <a:pos x="1830" y="76"/>
                </a:cxn>
                <a:cxn ang="0">
                  <a:pos x="1891" y="55"/>
                </a:cxn>
                <a:cxn ang="0">
                  <a:pos x="1953" y="38"/>
                </a:cxn>
                <a:cxn ang="0">
                  <a:pos x="2014" y="20"/>
                </a:cxn>
                <a:cxn ang="0">
                  <a:pos x="2075" y="12"/>
                </a:cxn>
                <a:cxn ang="0">
                  <a:pos x="2136" y="35"/>
                </a:cxn>
                <a:cxn ang="0">
                  <a:pos x="2198" y="55"/>
                </a:cxn>
                <a:cxn ang="0">
                  <a:pos x="2259" y="88"/>
                </a:cxn>
                <a:cxn ang="0">
                  <a:pos x="2320" y="71"/>
                </a:cxn>
                <a:cxn ang="0">
                  <a:pos x="2381" y="101"/>
                </a:cxn>
                <a:cxn ang="0">
                  <a:pos x="2442" y="114"/>
                </a:cxn>
                <a:cxn ang="0">
                  <a:pos x="2504" y="124"/>
                </a:cxn>
                <a:cxn ang="0">
                  <a:pos x="2565" y="134"/>
                </a:cxn>
                <a:cxn ang="0">
                  <a:pos x="2626" y="139"/>
                </a:cxn>
                <a:cxn ang="0">
                  <a:pos x="2687" y="149"/>
                </a:cxn>
                <a:cxn ang="0">
                  <a:pos x="2749" y="159"/>
                </a:cxn>
                <a:cxn ang="0">
                  <a:pos x="2810" y="164"/>
                </a:cxn>
                <a:cxn ang="0">
                  <a:pos x="2871" y="174"/>
                </a:cxn>
                <a:cxn ang="0">
                  <a:pos x="2932" y="179"/>
                </a:cxn>
                <a:cxn ang="0">
                  <a:pos x="2993" y="189"/>
                </a:cxn>
                <a:cxn ang="0">
                  <a:pos x="3055" y="194"/>
                </a:cxn>
                <a:cxn ang="0">
                  <a:pos x="3116" y="200"/>
                </a:cxn>
                <a:cxn ang="0">
                  <a:pos x="3177" y="205"/>
                </a:cxn>
                <a:cxn ang="0">
                  <a:pos x="3241" y="212"/>
                </a:cxn>
                <a:cxn ang="0">
                  <a:pos x="3302" y="220"/>
                </a:cxn>
                <a:cxn ang="0">
                  <a:pos x="3363" y="225"/>
                </a:cxn>
                <a:cxn ang="0">
                  <a:pos x="3424" y="230"/>
                </a:cxn>
                <a:cxn ang="0">
                  <a:pos x="3486" y="237"/>
                </a:cxn>
                <a:cxn ang="0">
                  <a:pos x="3547" y="242"/>
                </a:cxn>
                <a:cxn ang="0">
                  <a:pos x="3608" y="245"/>
                </a:cxn>
                <a:cxn ang="0">
                  <a:pos x="3669" y="283"/>
                </a:cxn>
                <a:cxn ang="0">
                  <a:pos x="3730" y="285"/>
                </a:cxn>
                <a:cxn ang="0">
                  <a:pos x="3792" y="291"/>
                </a:cxn>
                <a:cxn ang="0">
                  <a:pos x="3853" y="301"/>
                </a:cxn>
              </a:cxnLst>
              <a:rect l="0" t="0" r="r" b="b"/>
              <a:pathLst>
                <a:path w="3862" h="2527">
                  <a:moveTo>
                    <a:pt x="0" y="2305"/>
                  </a:moveTo>
                  <a:lnTo>
                    <a:pt x="7" y="2305"/>
                  </a:lnTo>
                  <a:lnTo>
                    <a:pt x="16" y="2302"/>
                  </a:lnTo>
                  <a:lnTo>
                    <a:pt x="25" y="2305"/>
                  </a:lnTo>
                  <a:lnTo>
                    <a:pt x="34" y="2302"/>
                  </a:lnTo>
                  <a:lnTo>
                    <a:pt x="43" y="2302"/>
                  </a:lnTo>
                  <a:lnTo>
                    <a:pt x="52" y="2308"/>
                  </a:lnTo>
                  <a:lnTo>
                    <a:pt x="61" y="2305"/>
                  </a:lnTo>
                  <a:lnTo>
                    <a:pt x="68" y="2305"/>
                  </a:lnTo>
                  <a:lnTo>
                    <a:pt x="77" y="2305"/>
                  </a:lnTo>
                  <a:lnTo>
                    <a:pt x="86" y="2308"/>
                  </a:lnTo>
                  <a:lnTo>
                    <a:pt x="95" y="2308"/>
                  </a:lnTo>
                  <a:lnTo>
                    <a:pt x="104" y="2308"/>
                  </a:lnTo>
                  <a:lnTo>
                    <a:pt x="113" y="2308"/>
                  </a:lnTo>
                  <a:lnTo>
                    <a:pt x="123" y="2308"/>
                  </a:lnTo>
                  <a:lnTo>
                    <a:pt x="129" y="2305"/>
                  </a:lnTo>
                  <a:lnTo>
                    <a:pt x="138" y="2305"/>
                  </a:lnTo>
                  <a:lnTo>
                    <a:pt x="148" y="2305"/>
                  </a:lnTo>
                  <a:lnTo>
                    <a:pt x="157" y="2308"/>
                  </a:lnTo>
                  <a:lnTo>
                    <a:pt x="166" y="2308"/>
                  </a:lnTo>
                  <a:lnTo>
                    <a:pt x="175" y="2310"/>
                  </a:lnTo>
                  <a:lnTo>
                    <a:pt x="184" y="2308"/>
                  </a:lnTo>
                  <a:lnTo>
                    <a:pt x="193" y="2308"/>
                  </a:lnTo>
                  <a:lnTo>
                    <a:pt x="200" y="2305"/>
                  </a:lnTo>
                  <a:lnTo>
                    <a:pt x="209" y="2305"/>
                  </a:lnTo>
                  <a:lnTo>
                    <a:pt x="218" y="2308"/>
                  </a:lnTo>
                  <a:lnTo>
                    <a:pt x="227" y="2308"/>
                  </a:lnTo>
                  <a:lnTo>
                    <a:pt x="236" y="2305"/>
                  </a:lnTo>
                  <a:lnTo>
                    <a:pt x="245" y="2305"/>
                  </a:lnTo>
                  <a:lnTo>
                    <a:pt x="254" y="2305"/>
                  </a:lnTo>
                  <a:lnTo>
                    <a:pt x="261" y="2305"/>
                  </a:lnTo>
                  <a:lnTo>
                    <a:pt x="270" y="2308"/>
                  </a:lnTo>
                  <a:lnTo>
                    <a:pt x="279" y="2302"/>
                  </a:lnTo>
                  <a:lnTo>
                    <a:pt x="288" y="2305"/>
                  </a:lnTo>
                  <a:lnTo>
                    <a:pt x="297" y="2305"/>
                  </a:lnTo>
                  <a:lnTo>
                    <a:pt x="306" y="2305"/>
                  </a:lnTo>
                  <a:lnTo>
                    <a:pt x="315" y="2302"/>
                  </a:lnTo>
                  <a:lnTo>
                    <a:pt x="322" y="2305"/>
                  </a:lnTo>
                  <a:lnTo>
                    <a:pt x="331" y="2305"/>
                  </a:lnTo>
                  <a:lnTo>
                    <a:pt x="340" y="2302"/>
                  </a:lnTo>
                  <a:lnTo>
                    <a:pt x="349" y="2302"/>
                  </a:lnTo>
                  <a:lnTo>
                    <a:pt x="358" y="2302"/>
                  </a:lnTo>
                  <a:lnTo>
                    <a:pt x="367" y="2302"/>
                  </a:lnTo>
                  <a:lnTo>
                    <a:pt x="377" y="2305"/>
                  </a:lnTo>
                  <a:lnTo>
                    <a:pt x="383" y="2305"/>
                  </a:lnTo>
                  <a:lnTo>
                    <a:pt x="392" y="2302"/>
                  </a:lnTo>
                  <a:lnTo>
                    <a:pt x="401" y="2302"/>
                  </a:lnTo>
                  <a:lnTo>
                    <a:pt x="411" y="2302"/>
                  </a:lnTo>
                  <a:lnTo>
                    <a:pt x="420" y="2302"/>
                  </a:lnTo>
                  <a:lnTo>
                    <a:pt x="429" y="2302"/>
                  </a:lnTo>
                  <a:lnTo>
                    <a:pt x="438" y="2305"/>
                  </a:lnTo>
                  <a:lnTo>
                    <a:pt x="447" y="2305"/>
                  </a:lnTo>
                  <a:lnTo>
                    <a:pt x="454" y="2305"/>
                  </a:lnTo>
                  <a:lnTo>
                    <a:pt x="463" y="2305"/>
                  </a:lnTo>
                  <a:lnTo>
                    <a:pt x="472" y="2302"/>
                  </a:lnTo>
                  <a:lnTo>
                    <a:pt x="481" y="2302"/>
                  </a:lnTo>
                  <a:lnTo>
                    <a:pt x="490" y="2302"/>
                  </a:lnTo>
                  <a:lnTo>
                    <a:pt x="499" y="2300"/>
                  </a:lnTo>
                  <a:lnTo>
                    <a:pt x="508" y="2300"/>
                  </a:lnTo>
                  <a:lnTo>
                    <a:pt x="515" y="2302"/>
                  </a:lnTo>
                  <a:lnTo>
                    <a:pt x="524" y="2302"/>
                  </a:lnTo>
                  <a:lnTo>
                    <a:pt x="533" y="2305"/>
                  </a:lnTo>
                  <a:lnTo>
                    <a:pt x="542" y="2302"/>
                  </a:lnTo>
                  <a:lnTo>
                    <a:pt x="551" y="2302"/>
                  </a:lnTo>
                  <a:lnTo>
                    <a:pt x="560" y="2302"/>
                  </a:lnTo>
                  <a:lnTo>
                    <a:pt x="569" y="2302"/>
                  </a:lnTo>
                  <a:lnTo>
                    <a:pt x="576" y="2302"/>
                  </a:lnTo>
                  <a:lnTo>
                    <a:pt x="585" y="2305"/>
                  </a:lnTo>
                  <a:lnTo>
                    <a:pt x="594" y="2305"/>
                  </a:lnTo>
                  <a:lnTo>
                    <a:pt x="603" y="2302"/>
                  </a:lnTo>
                  <a:lnTo>
                    <a:pt x="612" y="2305"/>
                  </a:lnTo>
                  <a:lnTo>
                    <a:pt x="621" y="2302"/>
                  </a:lnTo>
                  <a:lnTo>
                    <a:pt x="631" y="2302"/>
                  </a:lnTo>
                  <a:lnTo>
                    <a:pt x="637" y="2300"/>
                  </a:lnTo>
                  <a:lnTo>
                    <a:pt x="646" y="2302"/>
                  </a:lnTo>
                  <a:lnTo>
                    <a:pt x="655" y="2300"/>
                  </a:lnTo>
                  <a:lnTo>
                    <a:pt x="665" y="2300"/>
                  </a:lnTo>
                  <a:lnTo>
                    <a:pt x="674" y="2300"/>
                  </a:lnTo>
                  <a:lnTo>
                    <a:pt x="683" y="2300"/>
                  </a:lnTo>
                  <a:lnTo>
                    <a:pt x="692" y="2300"/>
                  </a:lnTo>
                  <a:lnTo>
                    <a:pt x="701" y="2295"/>
                  </a:lnTo>
                  <a:lnTo>
                    <a:pt x="708" y="2290"/>
                  </a:lnTo>
                  <a:lnTo>
                    <a:pt x="717" y="2300"/>
                  </a:lnTo>
                  <a:lnTo>
                    <a:pt x="726" y="2305"/>
                  </a:lnTo>
                  <a:lnTo>
                    <a:pt x="735" y="2376"/>
                  </a:lnTo>
                  <a:lnTo>
                    <a:pt x="744" y="2522"/>
                  </a:lnTo>
                  <a:lnTo>
                    <a:pt x="753" y="2527"/>
                  </a:lnTo>
                  <a:lnTo>
                    <a:pt x="762" y="2186"/>
                  </a:lnTo>
                  <a:lnTo>
                    <a:pt x="769" y="2060"/>
                  </a:lnTo>
                  <a:lnTo>
                    <a:pt x="778" y="1997"/>
                  </a:lnTo>
                  <a:lnTo>
                    <a:pt x="787" y="1931"/>
                  </a:lnTo>
                  <a:lnTo>
                    <a:pt x="796" y="1870"/>
                  </a:lnTo>
                  <a:lnTo>
                    <a:pt x="805" y="1805"/>
                  </a:lnTo>
                  <a:lnTo>
                    <a:pt x="814" y="1741"/>
                  </a:lnTo>
                  <a:lnTo>
                    <a:pt x="823" y="1683"/>
                  </a:lnTo>
                  <a:lnTo>
                    <a:pt x="830" y="1625"/>
                  </a:lnTo>
                  <a:lnTo>
                    <a:pt x="839" y="1572"/>
                  </a:lnTo>
                  <a:lnTo>
                    <a:pt x="848" y="1516"/>
                  </a:lnTo>
                  <a:lnTo>
                    <a:pt x="857" y="1466"/>
                  </a:lnTo>
                  <a:lnTo>
                    <a:pt x="866" y="1415"/>
                  </a:lnTo>
                  <a:lnTo>
                    <a:pt x="875" y="1370"/>
                  </a:lnTo>
                  <a:lnTo>
                    <a:pt x="885" y="1329"/>
                  </a:lnTo>
                  <a:lnTo>
                    <a:pt x="891" y="1286"/>
                  </a:lnTo>
                  <a:lnTo>
                    <a:pt x="900" y="1246"/>
                  </a:lnTo>
                  <a:lnTo>
                    <a:pt x="909" y="1208"/>
                  </a:lnTo>
                  <a:lnTo>
                    <a:pt x="919" y="1170"/>
                  </a:lnTo>
                  <a:lnTo>
                    <a:pt x="928" y="1135"/>
                  </a:lnTo>
                  <a:lnTo>
                    <a:pt x="937" y="1099"/>
                  </a:lnTo>
                  <a:lnTo>
                    <a:pt x="946" y="1069"/>
                  </a:lnTo>
                  <a:lnTo>
                    <a:pt x="955" y="1039"/>
                  </a:lnTo>
                  <a:lnTo>
                    <a:pt x="962" y="1011"/>
                  </a:lnTo>
                  <a:lnTo>
                    <a:pt x="971" y="981"/>
                  </a:lnTo>
                  <a:lnTo>
                    <a:pt x="980" y="953"/>
                  </a:lnTo>
                  <a:lnTo>
                    <a:pt x="989" y="930"/>
                  </a:lnTo>
                  <a:lnTo>
                    <a:pt x="998" y="902"/>
                  </a:lnTo>
                  <a:lnTo>
                    <a:pt x="1007" y="877"/>
                  </a:lnTo>
                  <a:lnTo>
                    <a:pt x="1016" y="854"/>
                  </a:lnTo>
                  <a:lnTo>
                    <a:pt x="1023" y="831"/>
                  </a:lnTo>
                  <a:lnTo>
                    <a:pt x="1032" y="814"/>
                  </a:lnTo>
                  <a:lnTo>
                    <a:pt x="1041" y="788"/>
                  </a:lnTo>
                  <a:lnTo>
                    <a:pt x="1050" y="771"/>
                  </a:lnTo>
                  <a:lnTo>
                    <a:pt x="1059" y="753"/>
                  </a:lnTo>
                  <a:lnTo>
                    <a:pt x="1068" y="733"/>
                  </a:lnTo>
                  <a:lnTo>
                    <a:pt x="1077" y="715"/>
                  </a:lnTo>
                  <a:lnTo>
                    <a:pt x="1084" y="700"/>
                  </a:lnTo>
                  <a:lnTo>
                    <a:pt x="1093" y="685"/>
                  </a:lnTo>
                  <a:lnTo>
                    <a:pt x="1102" y="667"/>
                  </a:lnTo>
                  <a:lnTo>
                    <a:pt x="1111" y="652"/>
                  </a:lnTo>
                  <a:lnTo>
                    <a:pt x="1120" y="637"/>
                  </a:lnTo>
                  <a:lnTo>
                    <a:pt x="1129" y="622"/>
                  </a:lnTo>
                  <a:lnTo>
                    <a:pt x="1138" y="609"/>
                  </a:lnTo>
                  <a:lnTo>
                    <a:pt x="1145" y="596"/>
                  </a:lnTo>
                  <a:lnTo>
                    <a:pt x="1154" y="581"/>
                  </a:lnTo>
                  <a:lnTo>
                    <a:pt x="1163" y="569"/>
                  </a:lnTo>
                  <a:lnTo>
                    <a:pt x="1173" y="553"/>
                  </a:lnTo>
                  <a:lnTo>
                    <a:pt x="1182" y="538"/>
                  </a:lnTo>
                  <a:lnTo>
                    <a:pt x="1191" y="528"/>
                  </a:lnTo>
                  <a:lnTo>
                    <a:pt x="1200" y="513"/>
                  </a:lnTo>
                  <a:lnTo>
                    <a:pt x="1209" y="500"/>
                  </a:lnTo>
                  <a:lnTo>
                    <a:pt x="1216" y="490"/>
                  </a:lnTo>
                  <a:lnTo>
                    <a:pt x="1225" y="480"/>
                  </a:lnTo>
                  <a:lnTo>
                    <a:pt x="1234" y="470"/>
                  </a:lnTo>
                  <a:lnTo>
                    <a:pt x="1243" y="457"/>
                  </a:lnTo>
                  <a:lnTo>
                    <a:pt x="1252" y="447"/>
                  </a:lnTo>
                  <a:lnTo>
                    <a:pt x="1261" y="440"/>
                  </a:lnTo>
                  <a:lnTo>
                    <a:pt x="1270" y="427"/>
                  </a:lnTo>
                  <a:lnTo>
                    <a:pt x="1277" y="419"/>
                  </a:lnTo>
                  <a:lnTo>
                    <a:pt x="1286" y="409"/>
                  </a:lnTo>
                  <a:lnTo>
                    <a:pt x="1295" y="402"/>
                  </a:lnTo>
                  <a:lnTo>
                    <a:pt x="1304" y="389"/>
                  </a:lnTo>
                  <a:lnTo>
                    <a:pt x="1313" y="382"/>
                  </a:lnTo>
                  <a:lnTo>
                    <a:pt x="1322" y="374"/>
                  </a:lnTo>
                  <a:lnTo>
                    <a:pt x="1331" y="366"/>
                  </a:lnTo>
                  <a:lnTo>
                    <a:pt x="1338" y="356"/>
                  </a:lnTo>
                  <a:lnTo>
                    <a:pt x="1347" y="349"/>
                  </a:lnTo>
                  <a:lnTo>
                    <a:pt x="1356" y="339"/>
                  </a:lnTo>
                  <a:lnTo>
                    <a:pt x="1365" y="333"/>
                  </a:lnTo>
                  <a:lnTo>
                    <a:pt x="1374" y="323"/>
                  </a:lnTo>
                  <a:lnTo>
                    <a:pt x="1383" y="318"/>
                  </a:lnTo>
                  <a:lnTo>
                    <a:pt x="1392" y="308"/>
                  </a:lnTo>
                  <a:lnTo>
                    <a:pt x="1399" y="301"/>
                  </a:lnTo>
                  <a:lnTo>
                    <a:pt x="1408" y="296"/>
                  </a:lnTo>
                  <a:lnTo>
                    <a:pt x="1417" y="288"/>
                  </a:lnTo>
                  <a:lnTo>
                    <a:pt x="1426" y="280"/>
                  </a:lnTo>
                  <a:lnTo>
                    <a:pt x="1436" y="273"/>
                  </a:lnTo>
                  <a:lnTo>
                    <a:pt x="1445" y="265"/>
                  </a:lnTo>
                  <a:lnTo>
                    <a:pt x="1454" y="260"/>
                  </a:lnTo>
                  <a:lnTo>
                    <a:pt x="1463" y="255"/>
                  </a:lnTo>
                  <a:lnTo>
                    <a:pt x="1470" y="250"/>
                  </a:lnTo>
                  <a:lnTo>
                    <a:pt x="1479" y="242"/>
                  </a:lnTo>
                  <a:lnTo>
                    <a:pt x="1488" y="235"/>
                  </a:lnTo>
                  <a:lnTo>
                    <a:pt x="1497" y="227"/>
                  </a:lnTo>
                  <a:lnTo>
                    <a:pt x="1506" y="222"/>
                  </a:lnTo>
                  <a:lnTo>
                    <a:pt x="1515" y="217"/>
                  </a:lnTo>
                  <a:lnTo>
                    <a:pt x="1524" y="212"/>
                  </a:lnTo>
                  <a:lnTo>
                    <a:pt x="1531" y="210"/>
                  </a:lnTo>
                  <a:lnTo>
                    <a:pt x="1540" y="205"/>
                  </a:lnTo>
                  <a:lnTo>
                    <a:pt x="1549" y="197"/>
                  </a:lnTo>
                  <a:lnTo>
                    <a:pt x="1558" y="194"/>
                  </a:lnTo>
                  <a:lnTo>
                    <a:pt x="1567" y="189"/>
                  </a:lnTo>
                  <a:lnTo>
                    <a:pt x="1576" y="182"/>
                  </a:lnTo>
                  <a:lnTo>
                    <a:pt x="1585" y="182"/>
                  </a:lnTo>
                  <a:lnTo>
                    <a:pt x="1592" y="174"/>
                  </a:lnTo>
                  <a:lnTo>
                    <a:pt x="1601" y="169"/>
                  </a:lnTo>
                  <a:lnTo>
                    <a:pt x="1610" y="164"/>
                  </a:lnTo>
                  <a:lnTo>
                    <a:pt x="1619" y="162"/>
                  </a:lnTo>
                  <a:lnTo>
                    <a:pt x="1628" y="159"/>
                  </a:lnTo>
                  <a:lnTo>
                    <a:pt x="1637" y="154"/>
                  </a:lnTo>
                  <a:lnTo>
                    <a:pt x="1646" y="149"/>
                  </a:lnTo>
                  <a:lnTo>
                    <a:pt x="1653" y="144"/>
                  </a:lnTo>
                  <a:lnTo>
                    <a:pt x="1662" y="139"/>
                  </a:lnTo>
                  <a:lnTo>
                    <a:pt x="1671" y="136"/>
                  </a:lnTo>
                  <a:lnTo>
                    <a:pt x="1680" y="134"/>
                  </a:lnTo>
                  <a:lnTo>
                    <a:pt x="1690" y="131"/>
                  </a:lnTo>
                  <a:lnTo>
                    <a:pt x="1699" y="126"/>
                  </a:lnTo>
                  <a:lnTo>
                    <a:pt x="1708" y="121"/>
                  </a:lnTo>
                  <a:lnTo>
                    <a:pt x="1717" y="119"/>
                  </a:lnTo>
                  <a:lnTo>
                    <a:pt x="1724" y="114"/>
                  </a:lnTo>
                  <a:lnTo>
                    <a:pt x="1733" y="111"/>
                  </a:lnTo>
                  <a:lnTo>
                    <a:pt x="1742" y="109"/>
                  </a:lnTo>
                  <a:lnTo>
                    <a:pt x="1751" y="103"/>
                  </a:lnTo>
                  <a:lnTo>
                    <a:pt x="1760" y="98"/>
                  </a:lnTo>
                  <a:lnTo>
                    <a:pt x="1769" y="96"/>
                  </a:lnTo>
                  <a:lnTo>
                    <a:pt x="1778" y="96"/>
                  </a:lnTo>
                  <a:lnTo>
                    <a:pt x="1785" y="91"/>
                  </a:lnTo>
                  <a:lnTo>
                    <a:pt x="1794" y="88"/>
                  </a:lnTo>
                  <a:lnTo>
                    <a:pt x="1803" y="83"/>
                  </a:lnTo>
                  <a:lnTo>
                    <a:pt x="1812" y="81"/>
                  </a:lnTo>
                  <a:lnTo>
                    <a:pt x="1821" y="78"/>
                  </a:lnTo>
                  <a:lnTo>
                    <a:pt x="1830" y="76"/>
                  </a:lnTo>
                  <a:lnTo>
                    <a:pt x="1839" y="71"/>
                  </a:lnTo>
                  <a:lnTo>
                    <a:pt x="1846" y="71"/>
                  </a:lnTo>
                  <a:lnTo>
                    <a:pt x="1855" y="66"/>
                  </a:lnTo>
                  <a:lnTo>
                    <a:pt x="1864" y="60"/>
                  </a:lnTo>
                  <a:lnTo>
                    <a:pt x="1873" y="60"/>
                  </a:lnTo>
                  <a:lnTo>
                    <a:pt x="1882" y="55"/>
                  </a:lnTo>
                  <a:lnTo>
                    <a:pt x="1891" y="55"/>
                  </a:lnTo>
                  <a:lnTo>
                    <a:pt x="1900" y="53"/>
                  </a:lnTo>
                  <a:lnTo>
                    <a:pt x="1907" y="50"/>
                  </a:lnTo>
                  <a:lnTo>
                    <a:pt x="1916" y="45"/>
                  </a:lnTo>
                  <a:lnTo>
                    <a:pt x="1925" y="43"/>
                  </a:lnTo>
                  <a:lnTo>
                    <a:pt x="1934" y="40"/>
                  </a:lnTo>
                  <a:lnTo>
                    <a:pt x="1944" y="38"/>
                  </a:lnTo>
                  <a:lnTo>
                    <a:pt x="1953" y="38"/>
                  </a:lnTo>
                  <a:lnTo>
                    <a:pt x="1962" y="30"/>
                  </a:lnTo>
                  <a:lnTo>
                    <a:pt x="1971" y="30"/>
                  </a:lnTo>
                  <a:lnTo>
                    <a:pt x="1978" y="25"/>
                  </a:lnTo>
                  <a:lnTo>
                    <a:pt x="1987" y="25"/>
                  </a:lnTo>
                  <a:lnTo>
                    <a:pt x="1996" y="23"/>
                  </a:lnTo>
                  <a:lnTo>
                    <a:pt x="2005" y="20"/>
                  </a:lnTo>
                  <a:lnTo>
                    <a:pt x="2014" y="20"/>
                  </a:lnTo>
                  <a:lnTo>
                    <a:pt x="2023" y="48"/>
                  </a:lnTo>
                  <a:lnTo>
                    <a:pt x="2032" y="38"/>
                  </a:lnTo>
                  <a:lnTo>
                    <a:pt x="2039" y="45"/>
                  </a:lnTo>
                  <a:lnTo>
                    <a:pt x="2048" y="12"/>
                  </a:lnTo>
                  <a:lnTo>
                    <a:pt x="2057" y="0"/>
                  </a:lnTo>
                  <a:lnTo>
                    <a:pt x="2066" y="7"/>
                  </a:lnTo>
                  <a:lnTo>
                    <a:pt x="2075" y="12"/>
                  </a:lnTo>
                  <a:lnTo>
                    <a:pt x="2084" y="15"/>
                  </a:lnTo>
                  <a:lnTo>
                    <a:pt x="2093" y="18"/>
                  </a:lnTo>
                  <a:lnTo>
                    <a:pt x="2100" y="23"/>
                  </a:lnTo>
                  <a:lnTo>
                    <a:pt x="2109" y="23"/>
                  </a:lnTo>
                  <a:lnTo>
                    <a:pt x="2118" y="23"/>
                  </a:lnTo>
                  <a:lnTo>
                    <a:pt x="2127" y="33"/>
                  </a:lnTo>
                  <a:lnTo>
                    <a:pt x="2136" y="35"/>
                  </a:lnTo>
                  <a:lnTo>
                    <a:pt x="2145" y="35"/>
                  </a:lnTo>
                  <a:lnTo>
                    <a:pt x="2154" y="40"/>
                  </a:lnTo>
                  <a:lnTo>
                    <a:pt x="2161" y="43"/>
                  </a:lnTo>
                  <a:lnTo>
                    <a:pt x="2170" y="45"/>
                  </a:lnTo>
                  <a:lnTo>
                    <a:pt x="2179" y="45"/>
                  </a:lnTo>
                  <a:lnTo>
                    <a:pt x="2188" y="50"/>
                  </a:lnTo>
                  <a:lnTo>
                    <a:pt x="2198" y="55"/>
                  </a:lnTo>
                  <a:lnTo>
                    <a:pt x="2207" y="60"/>
                  </a:lnTo>
                  <a:lnTo>
                    <a:pt x="2216" y="60"/>
                  </a:lnTo>
                  <a:lnTo>
                    <a:pt x="2225" y="68"/>
                  </a:lnTo>
                  <a:lnTo>
                    <a:pt x="2232" y="66"/>
                  </a:lnTo>
                  <a:lnTo>
                    <a:pt x="2241" y="58"/>
                  </a:lnTo>
                  <a:lnTo>
                    <a:pt x="2250" y="73"/>
                  </a:lnTo>
                  <a:lnTo>
                    <a:pt x="2259" y="88"/>
                  </a:lnTo>
                  <a:lnTo>
                    <a:pt x="2268" y="88"/>
                  </a:lnTo>
                  <a:lnTo>
                    <a:pt x="2277" y="88"/>
                  </a:lnTo>
                  <a:lnTo>
                    <a:pt x="2286" y="96"/>
                  </a:lnTo>
                  <a:lnTo>
                    <a:pt x="2293" y="98"/>
                  </a:lnTo>
                  <a:lnTo>
                    <a:pt x="2302" y="83"/>
                  </a:lnTo>
                  <a:lnTo>
                    <a:pt x="2311" y="63"/>
                  </a:lnTo>
                  <a:lnTo>
                    <a:pt x="2320" y="71"/>
                  </a:lnTo>
                  <a:lnTo>
                    <a:pt x="2329" y="91"/>
                  </a:lnTo>
                  <a:lnTo>
                    <a:pt x="2338" y="93"/>
                  </a:lnTo>
                  <a:lnTo>
                    <a:pt x="2347" y="93"/>
                  </a:lnTo>
                  <a:lnTo>
                    <a:pt x="2354" y="96"/>
                  </a:lnTo>
                  <a:lnTo>
                    <a:pt x="2363" y="98"/>
                  </a:lnTo>
                  <a:lnTo>
                    <a:pt x="2372" y="101"/>
                  </a:lnTo>
                  <a:lnTo>
                    <a:pt x="2381" y="101"/>
                  </a:lnTo>
                  <a:lnTo>
                    <a:pt x="2390" y="103"/>
                  </a:lnTo>
                  <a:lnTo>
                    <a:pt x="2399" y="106"/>
                  </a:lnTo>
                  <a:lnTo>
                    <a:pt x="2408" y="109"/>
                  </a:lnTo>
                  <a:lnTo>
                    <a:pt x="2415" y="109"/>
                  </a:lnTo>
                  <a:lnTo>
                    <a:pt x="2424" y="111"/>
                  </a:lnTo>
                  <a:lnTo>
                    <a:pt x="2433" y="111"/>
                  </a:lnTo>
                  <a:lnTo>
                    <a:pt x="2442" y="114"/>
                  </a:lnTo>
                  <a:lnTo>
                    <a:pt x="2451" y="116"/>
                  </a:lnTo>
                  <a:lnTo>
                    <a:pt x="2461" y="119"/>
                  </a:lnTo>
                  <a:lnTo>
                    <a:pt x="2470" y="119"/>
                  </a:lnTo>
                  <a:lnTo>
                    <a:pt x="2479" y="119"/>
                  </a:lnTo>
                  <a:lnTo>
                    <a:pt x="2486" y="119"/>
                  </a:lnTo>
                  <a:lnTo>
                    <a:pt x="2495" y="124"/>
                  </a:lnTo>
                  <a:lnTo>
                    <a:pt x="2504" y="124"/>
                  </a:lnTo>
                  <a:lnTo>
                    <a:pt x="2513" y="124"/>
                  </a:lnTo>
                  <a:lnTo>
                    <a:pt x="2522" y="129"/>
                  </a:lnTo>
                  <a:lnTo>
                    <a:pt x="2531" y="129"/>
                  </a:lnTo>
                  <a:lnTo>
                    <a:pt x="2540" y="129"/>
                  </a:lnTo>
                  <a:lnTo>
                    <a:pt x="2547" y="131"/>
                  </a:lnTo>
                  <a:lnTo>
                    <a:pt x="2556" y="131"/>
                  </a:lnTo>
                  <a:lnTo>
                    <a:pt x="2565" y="134"/>
                  </a:lnTo>
                  <a:lnTo>
                    <a:pt x="2574" y="134"/>
                  </a:lnTo>
                  <a:lnTo>
                    <a:pt x="2583" y="136"/>
                  </a:lnTo>
                  <a:lnTo>
                    <a:pt x="2592" y="139"/>
                  </a:lnTo>
                  <a:lnTo>
                    <a:pt x="2601" y="139"/>
                  </a:lnTo>
                  <a:lnTo>
                    <a:pt x="2608" y="139"/>
                  </a:lnTo>
                  <a:lnTo>
                    <a:pt x="2617" y="139"/>
                  </a:lnTo>
                  <a:lnTo>
                    <a:pt x="2626" y="139"/>
                  </a:lnTo>
                  <a:lnTo>
                    <a:pt x="2635" y="141"/>
                  </a:lnTo>
                  <a:lnTo>
                    <a:pt x="2644" y="144"/>
                  </a:lnTo>
                  <a:lnTo>
                    <a:pt x="2653" y="144"/>
                  </a:lnTo>
                  <a:lnTo>
                    <a:pt x="2662" y="144"/>
                  </a:lnTo>
                  <a:lnTo>
                    <a:pt x="2669" y="146"/>
                  </a:lnTo>
                  <a:lnTo>
                    <a:pt x="2678" y="146"/>
                  </a:lnTo>
                  <a:lnTo>
                    <a:pt x="2687" y="149"/>
                  </a:lnTo>
                  <a:lnTo>
                    <a:pt x="2696" y="149"/>
                  </a:lnTo>
                  <a:lnTo>
                    <a:pt x="2705" y="151"/>
                  </a:lnTo>
                  <a:lnTo>
                    <a:pt x="2715" y="151"/>
                  </a:lnTo>
                  <a:lnTo>
                    <a:pt x="2724" y="151"/>
                  </a:lnTo>
                  <a:lnTo>
                    <a:pt x="2733" y="154"/>
                  </a:lnTo>
                  <a:lnTo>
                    <a:pt x="2739" y="157"/>
                  </a:lnTo>
                  <a:lnTo>
                    <a:pt x="2749" y="159"/>
                  </a:lnTo>
                  <a:lnTo>
                    <a:pt x="2758" y="159"/>
                  </a:lnTo>
                  <a:lnTo>
                    <a:pt x="2767" y="162"/>
                  </a:lnTo>
                  <a:lnTo>
                    <a:pt x="2776" y="159"/>
                  </a:lnTo>
                  <a:lnTo>
                    <a:pt x="2785" y="162"/>
                  </a:lnTo>
                  <a:lnTo>
                    <a:pt x="2794" y="164"/>
                  </a:lnTo>
                  <a:lnTo>
                    <a:pt x="2801" y="164"/>
                  </a:lnTo>
                  <a:lnTo>
                    <a:pt x="2810" y="164"/>
                  </a:lnTo>
                  <a:lnTo>
                    <a:pt x="2819" y="167"/>
                  </a:lnTo>
                  <a:lnTo>
                    <a:pt x="2828" y="167"/>
                  </a:lnTo>
                  <a:lnTo>
                    <a:pt x="2837" y="169"/>
                  </a:lnTo>
                  <a:lnTo>
                    <a:pt x="2846" y="169"/>
                  </a:lnTo>
                  <a:lnTo>
                    <a:pt x="2855" y="172"/>
                  </a:lnTo>
                  <a:lnTo>
                    <a:pt x="2862" y="174"/>
                  </a:lnTo>
                  <a:lnTo>
                    <a:pt x="2871" y="174"/>
                  </a:lnTo>
                  <a:lnTo>
                    <a:pt x="2880" y="177"/>
                  </a:lnTo>
                  <a:lnTo>
                    <a:pt x="2889" y="177"/>
                  </a:lnTo>
                  <a:lnTo>
                    <a:pt x="2898" y="177"/>
                  </a:lnTo>
                  <a:lnTo>
                    <a:pt x="2907" y="177"/>
                  </a:lnTo>
                  <a:lnTo>
                    <a:pt x="2916" y="179"/>
                  </a:lnTo>
                  <a:lnTo>
                    <a:pt x="2923" y="182"/>
                  </a:lnTo>
                  <a:lnTo>
                    <a:pt x="2932" y="179"/>
                  </a:lnTo>
                  <a:lnTo>
                    <a:pt x="2941" y="182"/>
                  </a:lnTo>
                  <a:lnTo>
                    <a:pt x="2950" y="184"/>
                  </a:lnTo>
                  <a:lnTo>
                    <a:pt x="2959" y="187"/>
                  </a:lnTo>
                  <a:lnTo>
                    <a:pt x="2969" y="187"/>
                  </a:lnTo>
                  <a:lnTo>
                    <a:pt x="2978" y="189"/>
                  </a:lnTo>
                  <a:lnTo>
                    <a:pt x="2987" y="189"/>
                  </a:lnTo>
                  <a:lnTo>
                    <a:pt x="2993" y="189"/>
                  </a:lnTo>
                  <a:lnTo>
                    <a:pt x="3003" y="192"/>
                  </a:lnTo>
                  <a:lnTo>
                    <a:pt x="3012" y="189"/>
                  </a:lnTo>
                  <a:lnTo>
                    <a:pt x="3021" y="189"/>
                  </a:lnTo>
                  <a:lnTo>
                    <a:pt x="3030" y="192"/>
                  </a:lnTo>
                  <a:lnTo>
                    <a:pt x="3039" y="192"/>
                  </a:lnTo>
                  <a:lnTo>
                    <a:pt x="3048" y="194"/>
                  </a:lnTo>
                  <a:lnTo>
                    <a:pt x="3055" y="194"/>
                  </a:lnTo>
                  <a:lnTo>
                    <a:pt x="3064" y="194"/>
                  </a:lnTo>
                  <a:lnTo>
                    <a:pt x="3073" y="194"/>
                  </a:lnTo>
                  <a:lnTo>
                    <a:pt x="3082" y="197"/>
                  </a:lnTo>
                  <a:lnTo>
                    <a:pt x="3091" y="197"/>
                  </a:lnTo>
                  <a:lnTo>
                    <a:pt x="3100" y="197"/>
                  </a:lnTo>
                  <a:lnTo>
                    <a:pt x="3109" y="200"/>
                  </a:lnTo>
                  <a:lnTo>
                    <a:pt x="3116" y="200"/>
                  </a:lnTo>
                  <a:lnTo>
                    <a:pt x="3125" y="200"/>
                  </a:lnTo>
                  <a:lnTo>
                    <a:pt x="3134" y="202"/>
                  </a:lnTo>
                  <a:lnTo>
                    <a:pt x="3143" y="202"/>
                  </a:lnTo>
                  <a:lnTo>
                    <a:pt x="3152" y="205"/>
                  </a:lnTo>
                  <a:lnTo>
                    <a:pt x="3161" y="205"/>
                  </a:lnTo>
                  <a:lnTo>
                    <a:pt x="3170" y="202"/>
                  </a:lnTo>
                  <a:lnTo>
                    <a:pt x="3177" y="205"/>
                  </a:lnTo>
                  <a:lnTo>
                    <a:pt x="3186" y="207"/>
                  </a:lnTo>
                  <a:lnTo>
                    <a:pt x="3195" y="210"/>
                  </a:lnTo>
                  <a:lnTo>
                    <a:pt x="3204" y="210"/>
                  </a:lnTo>
                  <a:lnTo>
                    <a:pt x="3213" y="210"/>
                  </a:lnTo>
                  <a:lnTo>
                    <a:pt x="3223" y="210"/>
                  </a:lnTo>
                  <a:lnTo>
                    <a:pt x="3232" y="210"/>
                  </a:lnTo>
                  <a:lnTo>
                    <a:pt x="3241" y="212"/>
                  </a:lnTo>
                  <a:lnTo>
                    <a:pt x="3247" y="212"/>
                  </a:lnTo>
                  <a:lnTo>
                    <a:pt x="3257" y="215"/>
                  </a:lnTo>
                  <a:lnTo>
                    <a:pt x="3266" y="217"/>
                  </a:lnTo>
                  <a:lnTo>
                    <a:pt x="3275" y="217"/>
                  </a:lnTo>
                  <a:lnTo>
                    <a:pt x="3284" y="217"/>
                  </a:lnTo>
                  <a:lnTo>
                    <a:pt x="3293" y="220"/>
                  </a:lnTo>
                  <a:lnTo>
                    <a:pt x="3302" y="220"/>
                  </a:lnTo>
                  <a:lnTo>
                    <a:pt x="3309" y="222"/>
                  </a:lnTo>
                  <a:lnTo>
                    <a:pt x="3318" y="220"/>
                  </a:lnTo>
                  <a:lnTo>
                    <a:pt x="3327" y="220"/>
                  </a:lnTo>
                  <a:lnTo>
                    <a:pt x="3336" y="225"/>
                  </a:lnTo>
                  <a:lnTo>
                    <a:pt x="3345" y="222"/>
                  </a:lnTo>
                  <a:lnTo>
                    <a:pt x="3354" y="222"/>
                  </a:lnTo>
                  <a:lnTo>
                    <a:pt x="3363" y="225"/>
                  </a:lnTo>
                  <a:lnTo>
                    <a:pt x="3370" y="225"/>
                  </a:lnTo>
                  <a:lnTo>
                    <a:pt x="3379" y="227"/>
                  </a:lnTo>
                  <a:lnTo>
                    <a:pt x="3388" y="227"/>
                  </a:lnTo>
                  <a:lnTo>
                    <a:pt x="3397" y="227"/>
                  </a:lnTo>
                  <a:lnTo>
                    <a:pt x="3406" y="230"/>
                  </a:lnTo>
                  <a:lnTo>
                    <a:pt x="3415" y="230"/>
                  </a:lnTo>
                  <a:lnTo>
                    <a:pt x="3424" y="230"/>
                  </a:lnTo>
                  <a:lnTo>
                    <a:pt x="3431" y="230"/>
                  </a:lnTo>
                  <a:lnTo>
                    <a:pt x="3440" y="232"/>
                  </a:lnTo>
                  <a:lnTo>
                    <a:pt x="3449" y="235"/>
                  </a:lnTo>
                  <a:lnTo>
                    <a:pt x="3458" y="235"/>
                  </a:lnTo>
                  <a:lnTo>
                    <a:pt x="3467" y="235"/>
                  </a:lnTo>
                  <a:lnTo>
                    <a:pt x="3476" y="235"/>
                  </a:lnTo>
                  <a:lnTo>
                    <a:pt x="3486" y="237"/>
                  </a:lnTo>
                  <a:lnTo>
                    <a:pt x="3495" y="237"/>
                  </a:lnTo>
                  <a:lnTo>
                    <a:pt x="3501" y="240"/>
                  </a:lnTo>
                  <a:lnTo>
                    <a:pt x="3511" y="242"/>
                  </a:lnTo>
                  <a:lnTo>
                    <a:pt x="3520" y="240"/>
                  </a:lnTo>
                  <a:lnTo>
                    <a:pt x="3529" y="242"/>
                  </a:lnTo>
                  <a:lnTo>
                    <a:pt x="3538" y="240"/>
                  </a:lnTo>
                  <a:lnTo>
                    <a:pt x="3547" y="242"/>
                  </a:lnTo>
                  <a:lnTo>
                    <a:pt x="3556" y="242"/>
                  </a:lnTo>
                  <a:lnTo>
                    <a:pt x="3563" y="242"/>
                  </a:lnTo>
                  <a:lnTo>
                    <a:pt x="3572" y="245"/>
                  </a:lnTo>
                  <a:lnTo>
                    <a:pt x="3581" y="242"/>
                  </a:lnTo>
                  <a:lnTo>
                    <a:pt x="3590" y="242"/>
                  </a:lnTo>
                  <a:lnTo>
                    <a:pt x="3599" y="245"/>
                  </a:lnTo>
                  <a:lnTo>
                    <a:pt x="3608" y="245"/>
                  </a:lnTo>
                  <a:lnTo>
                    <a:pt x="3617" y="248"/>
                  </a:lnTo>
                  <a:lnTo>
                    <a:pt x="3624" y="248"/>
                  </a:lnTo>
                  <a:lnTo>
                    <a:pt x="3633" y="250"/>
                  </a:lnTo>
                  <a:lnTo>
                    <a:pt x="3642" y="270"/>
                  </a:lnTo>
                  <a:lnTo>
                    <a:pt x="3651" y="273"/>
                  </a:lnTo>
                  <a:lnTo>
                    <a:pt x="3660" y="278"/>
                  </a:lnTo>
                  <a:lnTo>
                    <a:pt x="3669" y="283"/>
                  </a:lnTo>
                  <a:lnTo>
                    <a:pt x="3678" y="283"/>
                  </a:lnTo>
                  <a:lnTo>
                    <a:pt x="3685" y="283"/>
                  </a:lnTo>
                  <a:lnTo>
                    <a:pt x="3694" y="285"/>
                  </a:lnTo>
                  <a:lnTo>
                    <a:pt x="3703" y="283"/>
                  </a:lnTo>
                  <a:lnTo>
                    <a:pt x="3712" y="283"/>
                  </a:lnTo>
                  <a:lnTo>
                    <a:pt x="3721" y="283"/>
                  </a:lnTo>
                  <a:lnTo>
                    <a:pt x="3730" y="285"/>
                  </a:lnTo>
                  <a:lnTo>
                    <a:pt x="3740" y="288"/>
                  </a:lnTo>
                  <a:lnTo>
                    <a:pt x="3749" y="288"/>
                  </a:lnTo>
                  <a:lnTo>
                    <a:pt x="3755" y="288"/>
                  </a:lnTo>
                  <a:lnTo>
                    <a:pt x="3764" y="288"/>
                  </a:lnTo>
                  <a:lnTo>
                    <a:pt x="3774" y="291"/>
                  </a:lnTo>
                  <a:lnTo>
                    <a:pt x="3783" y="291"/>
                  </a:lnTo>
                  <a:lnTo>
                    <a:pt x="3792" y="291"/>
                  </a:lnTo>
                  <a:lnTo>
                    <a:pt x="3801" y="293"/>
                  </a:lnTo>
                  <a:lnTo>
                    <a:pt x="3810" y="293"/>
                  </a:lnTo>
                  <a:lnTo>
                    <a:pt x="3817" y="293"/>
                  </a:lnTo>
                  <a:lnTo>
                    <a:pt x="3826" y="293"/>
                  </a:lnTo>
                  <a:lnTo>
                    <a:pt x="3835" y="298"/>
                  </a:lnTo>
                  <a:lnTo>
                    <a:pt x="3844" y="298"/>
                  </a:lnTo>
                  <a:lnTo>
                    <a:pt x="3853" y="301"/>
                  </a:lnTo>
                  <a:lnTo>
                    <a:pt x="3862" y="301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149"/>
            <p:cNvSpPr>
              <a:spLocks/>
            </p:cNvSpPr>
            <p:nvPr/>
          </p:nvSpPr>
          <p:spPr bwMode="auto">
            <a:xfrm>
              <a:off x="5409486" y="1632098"/>
              <a:ext cx="2353150" cy="1112874"/>
            </a:xfrm>
            <a:custGeom>
              <a:avLst/>
              <a:gdLst/>
              <a:ahLst/>
              <a:cxnLst>
                <a:cxn ang="0">
                  <a:pos x="52" y="1216"/>
                </a:cxn>
                <a:cxn ang="0">
                  <a:pos x="113" y="1216"/>
                </a:cxn>
                <a:cxn ang="0">
                  <a:pos x="177" y="1216"/>
                </a:cxn>
                <a:cxn ang="0">
                  <a:pos x="238" y="1213"/>
                </a:cxn>
                <a:cxn ang="0">
                  <a:pos x="299" y="1213"/>
                </a:cxn>
                <a:cxn ang="0">
                  <a:pos x="361" y="1213"/>
                </a:cxn>
                <a:cxn ang="0">
                  <a:pos x="422" y="1213"/>
                </a:cxn>
                <a:cxn ang="0">
                  <a:pos x="483" y="1211"/>
                </a:cxn>
                <a:cxn ang="0">
                  <a:pos x="544" y="1208"/>
                </a:cxn>
                <a:cxn ang="0">
                  <a:pos x="605" y="1211"/>
                </a:cxn>
                <a:cxn ang="0">
                  <a:pos x="667" y="1213"/>
                </a:cxn>
                <a:cxn ang="0">
                  <a:pos x="728" y="1310"/>
                </a:cxn>
                <a:cxn ang="0">
                  <a:pos x="789" y="1077"/>
                </a:cxn>
                <a:cxn ang="0">
                  <a:pos x="850" y="961"/>
                </a:cxn>
                <a:cxn ang="0">
                  <a:pos x="912" y="860"/>
                </a:cxn>
                <a:cxn ang="0">
                  <a:pos x="973" y="766"/>
                </a:cxn>
                <a:cxn ang="0">
                  <a:pos x="1034" y="680"/>
                </a:cxn>
                <a:cxn ang="0">
                  <a:pos x="1095" y="609"/>
                </a:cxn>
                <a:cxn ang="0">
                  <a:pos x="1157" y="539"/>
                </a:cxn>
                <a:cxn ang="0">
                  <a:pos x="1218" y="470"/>
                </a:cxn>
                <a:cxn ang="0">
                  <a:pos x="1279" y="415"/>
                </a:cxn>
                <a:cxn ang="0">
                  <a:pos x="1340" y="364"/>
                </a:cxn>
                <a:cxn ang="0">
                  <a:pos x="1401" y="316"/>
                </a:cxn>
                <a:cxn ang="0">
                  <a:pos x="1463" y="271"/>
                </a:cxn>
                <a:cxn ang="0">
                  <a:pos x="1524" y="230"/>
                </a:cxn>
                <a:cxn ang="0">
                  <a:pos x="1585" y="195"/>
                </a:cxn>
                <a:cxn ang="0">
                  <a:pos x="1646" y="159"/>
                </a:cxn>
                <a:cxn ang="0">
                  <a:pos x="1708" y="127"/>
                </a:cxn>
                <a:cxn ang="0">
                  <a:pos x="1769" y="96"/>
                </a:cxn>
                <a:cxn ang="0">
                  <a:pos x="1830" y="68"/>
                </a:cxn>
                <a:cxn ang="0">
                  <a:pos x="1891" y="43"/>
                </a:cxn>
                <a:cxn ang="0">
                  <a:pos x="1955" y="15"/>
                </a:cxn>
                <a:cxn ang="0">
                  <a:pos x="2016" y="15"/>
                </a:cxn>
                <a:cxn ang="0">
                  <a:pos x="2077" y="41"/>
                </a:cxn>
                <a:cxn ang="0">
                  <a:pos x="2138" y="46"/>
                </a:cxn>
                <a:cxn ang="0">
                  <a:pos x="2200" y="56"/>
                </a:cxn>
                <a:cxn ang="0">
                  <a:pos x="2261" y="76"/>
                </a:cxn>
                <a:cxn ang="0">
                  <a:pos x="2322" y="76"/>
                </a:cxn>
                <a:cxn ang="0">
                  <a:pos x="2383" y="79"/>
                </a:cxn>
                <a:cxn ang="0">
                  <a:pos x="2445" y="84"/>
                </a:cxn>
                <a:cxn ang="0">
                  <a:pos x="2506" y="91"/>
                </a:cxn>
                <a:cxn ang="0">
                  <a:pos x="2567" y="99"/>
                </a:cxn>
                <a:cxn ang="0">
                  <a:pos x="2628" y="104"/>
                </a:cxn>
                <a:cxn ang="0">
                  <a:pos x="2689" y="106"/>
                </a:cxn>
                <a:cxn ang="0">
                  <a:pos x="2751" y="114"/>
                </a:cxn>
                <a:cxn ang="0">
                  <a:pos x="2812" y="114"/>
                </a:cxn>
                <a:cxn ang="0">
                  <a:pos x="2873" y="124"/>
                </a:cxn>
                <a:cxn ang="0">
                  <a:pos x="2934" y="127"/>
                </a:cxn>
                <a:cxn ang="0">
                  <a:pos x="2996" y="132"/>
                </a:cxn>
                <a:cxn ang="0">
                  <a:pos x="3057" y="134"/>
                </a:cxn>
                <a:cxn ang="0">
                  <a:pos x="3118" y="137"/>
                </a:cxn>
                <a:cxn ang="0">
                  <a:pos x="3179" y="142"/>
                </a:cxn>
                <a:cxn ang="0">
                  <a:pos x="3241" y="144"/>
                </a:cxn>
                <a:cxn ang="0">
                  <a:pos x="3302" y="147"/>
                </a:cxn>
                <a:cxn ang="0">
                  <a:pos x="3363" y="149"/>
                </a:cxn>
                <a:cxn ang="0">
                  <a:pos x="3424" y="149"/>
                </a:cxn>
                <a:cxn ang="0">
                  <a:pos x="3485" y="154"/>
                </a:cxn>
                <a:cxn ang="0">
                  <a:pos x="3547" y="159"/>
                </a:cxn>
                <a:cxn ang="0">
                  <a:pos x="3608" y="159"/>
                </a:cxn>
                <a:cxn ang="0">
                  <a:pos x="3669" y="195"/>
                </a:cxn>
                <a:cxn ang="0">
                  <a:pos x="3733" y="197"/>
                </a:cxn>
                <a:cxn ang="0">
                  <a:pos x="3794" y="200"/>
                </a:cxn>
              </a:cxnLst>
              <a:rect l="0" t="0" r="r" b="b"/>
              <a:pathLst>
                <a:path w="3846" h="1413">
                  <a:moveTo>
                    <a:pt x="0" y="1216"/>
                  </a:moveTo>
                  <a:lnTo>
                    <a:pt x="9" y="1216"/>
                  </a:lnTo>
                  <a:lnTo>
                    <a:pt x="18" y="1216"/>
                  </a:lnTo>
                  <a:lnTo>
                    <a:pt x="27" y="1216"/>
                  </a:lnTo>
                  <a:lnTo>
                    <a:pt x="36" y="1216"/>
                  </a:lnTo>
                  <a:lnTo>
                    <a:pt x="45" y="1216"/>
                  </a:lnTo>
                  <a:lnTo>
                    <a:pt x="52" y="1216"/>
                  </a:lnTo>
                  <a:lnTo>
                    <a:pt x="61" y="1216"/>
                  </a:lnTo>
                  <a:lnTo>
                    <a:pt x="70" y="1213"/>
                  </a:lnTo>
                  <a:lnTo>
                    <a:pt x="79" y="1213"/>
                  </a:lnTo>
                  <a:lnTo>
                    <a:pt x="88" y="1213"/>
                  </a:lnTo>
                  <a:lnTo>
                    <a:pt x="97" y="1213"/>
                  </a:lnTo>
                  <a:lnTo>
                    <a:pt x="107" y="1213"/>
                  </a:lnTo>
                  <a:lnTo>
                    <a:pt x="113" y="1216"/>
                  </a:lnTo>
                  <a:lnTo>
                    <a:pt x="122" y="1216"/>
                  </a:lnTo>
                  <a:lnTo>
                    <a:pt x="132" y="1213"/>
                  </a:lnTo>
                  <a:lnTo>
                    <a:pt x="141" y="1213"/>
                  </a:lnTo>
                  <a:lnTo>
                    <a:pt x="150" y="1216"/>
                  </a:lnTo>
                  <a:lnTo>
                    <a:pt x="159" y="1216"/>
                  </a:lnTo>
                  <a:lnTo>
                    <a:pt x="168" y="1216"/>
                  </a:lnTo>
                  <a:lnTo>
                    <a:pt x="177" y="1216"/>
                  </a:lnTo>
                  <a:lnTo>
                    <a:pt x="184" y="1213"/>
                  </a:lnTo>
                  <a:lnTo>
                    <a:pt x="193" y="1211"/>
                  </a:lnTo>
                  <a:lnTo>
                    <a:pt x="202" y="1211"/>
                  </a:lnTo>
                  <a:lnTo>
                    <a:pt x="211" y="1213"/>
                  </a:lnTo>
                  <a:lnTo>
                    <a:pt x="220" y="1213"/>
                  </a:lnTo>
                  <a:lnTo>
                    <a:pt x="229" y="1213"/>
                  </a:lnTo>
                  <a:lnTo>
                    <a:pt x="238" y="1213"/>
                  </a:lnTo>
                  <a:lnTo>
                    <a:pt x="245" y="1213"/>
                  </a:lnTo>
                  <a:lnTo>
                    <a:pt x="254" y="1213"/>
                  </a:lnTo>
                  <a:lnTo>
                    <a:pt x="263" y="1213"/>
                  </a:lnTo>
                  <a:lnTo>
                    <a:pt x="272" y="1213"/>
                  </a:lnTo>
                  <a:lnTo>
                    <a:pt x="281" y="1216"/>
                  </a:lnTo>
                  <a:lnTo>
                    <a:pt x="290" y="1216"/>
                  </a:lnTo>
                  <a:lnTo>
                    <a:pt x="299" y="1213"/>
                  </a:lnTo>
                  <a:lnTo>
                    <a:pt x="306" y="1216"/>
                  </a:lnTo>
                  <a:lnTo>
                    <a:pt x="315" y="1213"/>
                  </a:lnTo>
                  <a:lnTo>
                    <a:pt x="324" y="1211"/>
                  </a:lnTo>
                  <a:lnTo>
                    <a:pt x="333" y="1211"/>
                  </a:lnTo>
                  <a:lnTo>
                    <a:pt x="342" y="1211"/>
                  </a:lnTo>
                  <a:lnTo>
                    <a:pt x="351" y="1213"/>
                  </a:lnTo>
                  <a:lnTo>
                    <a:pt x="361" y="1213"/>
                  </a:lnTo>
                  <a:lnTo>
                    <a:pt x="367" y="1211"/>
                  </a:lnTo>
                  <a:lnTo>
                    <a:pt x="376" y="1213"/>
                  </a:lnTo>
                  <a:lnTo>
                    <a:pt x="385" y="1213"/>
                  </a:lnTo>
                  <a:lnTo>
                    <a:pt x="395" y="1213"/>
                  </a:lnTo>
                  <a:lnTo>
                    <a:pt x="404" y="1213"/>
                  </a:lnTo>
                  <a:lnTo>
                    <a:pt x="413" y="1216"/>
                  </a:lnTo>
                  <a:lnTo>
                    <a:pt x="422" y="1213"/>
                  </a:lnTo>
                  <a:lnTo>
                    <a:pt x="431" y="1213"/>
                  </a:lnTo>
                  <a:lnTo>
                    <a:pt x="438" y="1213"/>
                  </a:lnTo>
                  <a:lnTo>
                    <a:pt x="447" y="1213"/>
                  </a:lnTo>
                  <a:lnTo>
                    <a:pt x="456" y="1213"/>
                  </a:lnTo>
                  <a:lnTo>
                    <a:pt x="465" y="1211"/>
                  </a:lnTo>
                  <a:lnTo>
                    <a:pt x="474" y="1213"/>
                  </a:lnTo>
                  <a:lnTo>
                    <a:pt x="483" y="1211"/>
                  </a:lnTo>
                  <a:lnTo>
                    <a:pt x="492" y="1213"/>
                  </a:lnTo>
                  <a:lnTo>
                    <a:pt x="499" y="1213"/>
                  </a:lnTo>
                  <a:lnTo>
                    <a:pt x="508" y="1213"/>
                  </a:lnTo>
                  <a:lnTo>
                    <a:pt x="517" y="1213"/>
                  </a:lnTo>
                  <a:lnTo>
                    <a:pt x="526" y="1213"/>
                  </a:lnTo>
                  <a:lnTo>
                    <a:pt x="535" y="1211"/>
                  </a:lnTo>
                  <a:lnTo>
                    <a:pt x="544" y="1208"/>
                  </a:lnTo>
                  <a:lnTo>
                    <a:pt x="553" y="1213"/>
                  </a:lnTo>
                  <a:lnTo>
                    <a:pt x="560" y="1213"/>
                  </a:lnTo>
                  <a:lnTo>
                    <a:pt x="569" y="1213"/>
                  </a:lnTo>
                  <a:lnTo>
                    <a:pt x="578" y="1213"/>
                  </a:lnTo>
                  <a:lnTo>
                    <a:pt x="587" y="1213"/>
                  </a:lnTo>
                  <a:lnTo>
                    <a:pt x="596" y="1213"/>
                  </a:lnTo>
                  <a:lnTo>
                    <a:pt x="605" y="1211"/>
                  </a:lnTo>
                  <a:lnTo>
                    <a:pt x="615" y="1211"/>
                  </a:lnTo>
                  <a:lnTo>
                    <a:pt x="621" y="1211"/>
                  </a:lnTo>
                  <a:lnTo>
                    <a:pt x="630" y="1213"/>
                  </a:lnTo>
                  <a:lnTo>
                    <a:pt x="639" y="1211"/>
                  </a:lnTo>
                  <a:lnTo>
                    <a:pt x="649" y="1208"/>
                  </a:lnTo>
                  <a:lnTo>
                    <a:pt x="658" y="1211"/>
                  </a:lnTo>
                  <a:lnTo>
                    <a:pt x="667" y="1213"/>
                  </a:lnTo>
                  <a:lnTo>
                    <a:pt x="676" y="1213"/>
                  </a:lnTo>
                  <a:lnTo>
                    <a:pt x="685" y="1203"/>
                  </a:lnTo>
                  <a:lnTo>
                    <a:pt x="692" y="1198"/>
                  </a:lnTo>
                  <a:lnTo>
                    <a:pt x="701" y="1208"/>
                  </a:lnTo>
                  <a:lnTo>
                    <a:pt x="710" y="1219"/>
                  </a:lnTo>
                  <a:lnTo>
                    <a:pt x="719" y="1244"/>
                  </a:lnTo>
                  <a:lnTo>
                    <a:pt x="728" y="1310"/>
                  </a:lnTo>
                  <a:lnTo>
                    <a:pt x="737" y="1413"/>
                  </a:lnTo>
                  <a:lnTo>
                    <a:pt x="746" y="1269"/>
                  </a:lnTo>
                  <a:lnTo>
                    <a:pt x="753" y="1183"/>
                  </a:lnTo>
                  <a:lnTo>
                    <a:pt x="762" y="1143"/>
                  </a:lnTo>
                  <a:lnTo>
                    <a:pt x="771" y="1117"/>
                  </a:lnTo>
                  <a:lnTo>
                    <a:pt x="780" y="1097"/>
                  </a:lnTo>
                  <a:lnTo>
                    <a:pt x="789" y="1077"/>
                  </a:lnTo>
                  <a:lnTo>
                    <a:pt x="798" y="1062"/>
                  </a:lnTo>
                  <a:lnTo>
                    <a:pt x="807" y="1042"/>
                  </a:lnTo>
                  <a:lnTo>
                    <a:pt x="814" y="1026"/>
                  </a:lnTo>
                  <a:lnTo>
                    <a:pt x="823" y="1009"/>
                  </a:lnTo>
                  <a:lnTo>
                    <a:pt x="832" y="994"/>
                  </a:lnTo>
                  <a:lnTo>
                    <a:pt x="841" y="976"/>
                  </a:lnTo>
                  <a:lnTo>
                    <a:pt x="850" y="961"/>
                  </a:lnTo>
                  <a:lnTo>
                    <a:pt x="859" y="946"/>
                  </a:lnTo>
                  <a:lnTo>
                    <a:pt x="869" y="930"/>
                  </a:lnTo>
                  <a:lnTo>
                    <a:pt x="875" y="918"/>
                  </a:lnTo>
                  <a:lnTo>
                    <a:pt x="884" y="900"/>
                  </a:lnTo>
                  <a:lnTo>
                    <a:pt x="893" y="887"/>
                  </a:lnTo>
                  <a:lnTo>
                    <a:pt x="903" y="870"/>
                  </a:lnTo>
                  <a:lnTo>
                    <a:pt x="912" y="860"/>
                  </a:lnTo>
                  <a:lnTo>
                    <a:pt x="921" y="847"/>
                  </a:lnTo>
                  <a:lnTo>
                    <a:pt x="930" y="832"/>
                  </a:lnTo>
                  <a:lnTo>
                    <a:pt x="939" y="819"/>
                  </a:lnTo>
                  <a:lnTo>
                    <a:pt x="946" y="804"/>
                  </a:lnTo>
                  <a:lnTo>
                    <a:pt x="955" y="791"/>
                  </a:lnTo>
                  <a:lnTo>
                    <a:pt x="964" y="779"/>
                  </a:lnTo>
                  <a:lnTo>
                    <a:pt x="973" y="766"/>
                  </a:lnTo>
                  <a:lnTo>
                    <a:pt x="982" y="753"/>
                  </a:lnTo>
                  <a:lnTo>
                    <a:pt x="991" y="741"/>
                  </a:lnTo>
                  <a:lnTo>
                    <a:pt x="1000" y="731"/>
                  </a:lnTo>
                  <a:lnTo>
                    <a:pt x="1007" y="718"/>
                  </a:lnTo>
                  <a:lnTo>
                    <a:pt x="1016" y="705"/>
                  </a:lnTo>
                  <a:lnTo>
                    <a:pt x="1025" y="693"/>
                  </a:lnTo>
                  <a:lnTo>
                    <a:pt x="1034" y="680"/>
                  </a:lnTo>
                  <a:lnTo>
                    <a:pt x="1043" y="670"/>
                  </a:lnTo>
                  <a:lnTo>
                    <a:pt x="1052" y="660"/>
                  </a:lnTo>
                  <a:lnTo>
                    <a:pt x="1061" y="650"/>
                  </a:lnTo>
                  <a:lnTo>
                    <a:pt x="1068" y="637"/>
                  </a:lnTo>
                  <a:lnTo>
                    <a:pt x="1077" y="627"/>
                  </a:lnTo>
                  <a:lnTo>
                    <a:pt x="1086" y="617"/>
                  </a:lnTo>
                  <a:lnTo>
                    <a:pt x="1095" y="609"/>
                  </a:lnTo>
                  <a:lnTo>
                    <a:pt x="1104" y="599"/>
                  </a:lnTo>
                  <a:lnTo>
                    <a:pt x="1113" y="589"/>
                  </a:lnTo>
                  <a:lnTo>
                    <a:pt x="1122" y="577"/>
                  </a:lnTo>
                  <a:lnTo>
                    <a:pt x="1129" y="566"/>
                  </a:lnTo>
                  <a:lnTo>
                    <a:pt x="1138" y="556"/>
                  </a:lnTo>
                  <a:lnTo>
                    <a:pt x="1147" y="546"/>
                  </a:lnTo>
                  <a:lnTo>
                    <a:pt x="1157" y="539"/>
                  </a:lnTo>
                  <a:lnTo>
                    <a:pt x="1166" y="528"/>
                  </a:lnTo>
                  <a:lnTo>
                    <a:pt x="1175" y="518"/>
                  </a:lnTo>
                  <a:lnTo>
                    <a:pt x="1184" y="511"/>
                  </a:lnTo>
                  <a:lnTo>
                    <a:pt x="1193" y="501"/>
                  </a:lnTo>
                  <a:lnTo>
                    <a:pt x="1200" y="491"/>
                  </a:lnTo>
                  <a:lnTo>
                    <a:pt x="1209" y="480"/>
                  </a:lnTo>
                  <a:lnTo>
                    <a:pt x="1218" y="470"/>
                  </a:lnTo>
                  <a:lnTo>
                    <a:pt x="1227" y="463"/>
                  </a:lnTo>
                  <a:lnTo>
                    <a:pt x="1236" y="455"/>
                  </a:lnTo>
                  <a:lnTo>
                    <a:pt x="1245" y="445"/>
                  </a:lnTo>
                  <a:lnTo>
                    <a:pt x="1254" y="437"/>
                  </a:lnTo>
                  <a:lnTo>
                    <a:pt x="1261" y="430"/>
                  </a:lnTo>
                  <a:lnTo>
                    <a:pt x="1270" y="422"/>
                  </a:lnTo>
                  <a:lnTo>
                    <a:pt x="1279" y="415"/>
                  </a:lnTo>
                  <a:lnTo>
                    <a:pt x="1288" y="410"/>
                  </a:lnTo>
                  <a:lnTo>
                    <a:pt x="1297" y="402"/>
                  </a:lnTo>
                  <a:lnTo>
                    <a:pt x="1306" y="392"/>
                  </a:lnTo>
                  <a:lnTo>
                    <a:pt x="1315" y="387"/>
                  </a:lnTo>
                  <a:lnTo>
                    <a:pt x="1322" y="377"/>
                  </a:lnTo>
                  <a:lnTo>
                    <a:pt x="1331" y="369"/>
                  </a:lnTo>
                  <a:lnTo>
                    <a:pt x="1340" y="364"/>
                  </a:lnTo>
                  <a:lnTo>
                    <a:pt x="1349" y="357"/>
                  </a:lnTo>
                  <a:lnTo>
                    <a:pt x="1358" y="349"/>
                  </a:lnTo>
                  <a:lnTo>
                    <a:pt x="1367" y="344"/>
                  </a:lnTo>
                  <a:lnTo>
                    <a:pt x="1376" y="336"/>
                  </a:lnTo>
                  <a:lnTo>
                    <a:pt x="1383" y="331"/>
                  </a:lnTo>
                  <a:lnTo>
                    <a:pt x="1392" y="324"/>
                  </a:lnTo>
                  <a:lnTo>
                    <a:pt x="1401" y="316"/>
                  </a:lnTo>
                  <a:lnTo>
                    <a:pt x="1410" y="311"/>
                  </a:lnTo>
                  <a:lnTo>
                    <a:pt x="1420" y="304"/>
                  </a:lnTo>
                  <a:lnTo>
                    <a:pt x="1429" y="296"/>
                  </a:lnTo>
                  <a:lnTo>
                    <a:pt x="1438" y="291"/>
                  </a:lnTo>
                  <a:lnTo>
                    <a:pt x="1447" y="283"/>
                  </a:lnTo>
                  <a:lnTo>
                    <a:pt x="1454" y="273"/>
                  </a:lnTo>
                  <a:lnTo>
                    <a:pt x="1463" y="271"/>
                  </a:lnTo>
                  <a:lnTo>
                    <a:pt x="1472" y="266"/>
                  </a:lnTo>
                  <a:lnTo>
                    <a:pt x="1481" y="258"/>
                  </a:lnTo>
                  <a:lnTo>
                    <a:pt x="1490" y="253"/>
                  </a:lnTo>
                  <a:lnTo>
                    <a:pt x="1499" y="248"/>
                  </a:lnTo>
                  <a:lnTo>
                    <a:pt x="1508" y="240"/>
                  </a:lnTo>
                  <a:lnTo>
                    <a:pt x="1515" y="238"/>
                  </a:lnTo>
                  <a:lnTo>
                    <a:pt x="1524" y="230"/>
                  </a:lnTo>
                  <a:lnTo>
                    <a:pt x="1533" y="228"/>
                  </a:lnTo>
                  <a:lnTo>
                    <a:pt x="1542" y="223"/>
                  </a:lnTo>
                  <a:lnTo>
                    <a:pt x="1551" y="215"/>
                  </a:lnTo>
                  <a:lnTo>
                    <a:pt x="1560" y="207"/>
                  </a:lnTo>
                  <a:lnTo>
                    <a:pt x="1569" y="200"/>
                  </a:lnTo>
                  <a:lnTo>
                    <a:pt x="1576" y="200"/>
                  </a:lnTo>
                  <a:lnTo>
                    <a:pt x="1585" y="195"/>
                  </a:lnTo>
                  <a:lnTo>
                    <a:pt x="1594" y="185"/>
                  </a:lnTo>
                  <a:lnTo>
                    <a:pt x="1603" y="180"/>
                  </a:lnTo>
                  <a:lnTo>
                    <a:pt x="1612" y="177"/>
                  </a:lnTo>
                  <a:lnTo>
                    <a:pt x="1621" y="175"/>
                  </a:lnTo>
                  <a:lnTo>
                    <a:pt x="1630" y="170"/>
                  </a:lnTo>
                  <a:lnTo>
                    <a:pt x="1637" y="165"/>
                  </a:lnTo>
                  <a:lnTo>
                    <a:pt x="1646" y="159"/>
                  </a:lnTo>
                  <a:lnTo>
                    <a:pt x="1655" y="157"/>
                  </a:lnTo>
                  <a:lnTo>
                    <a:pt x="1664" y="152"/>
                  </a:lnTo>
                  <a:lnTo>
                    <a:pt x="1674" y="147"/>
                  </a:lnTo>
                  <a:lnTo>
                    <a:pt x="1683" y="142"/>
                  </a:lnTo>
                  <a:lnTo>
                    <a:pt x="1692" y="137"/>
                  </a:lnTo>
                  <a:lnTo>
                    <a:pt x="1701" y="132"/>
                  </a:lnTo>
                  <a:lnTo>
                    <a:pt x="1708" y="127"/>
                  </a:lnTo>
                  <a:lnTo>
                    <a:pt x="1717" y="122"/>
                  </a:lnTo>
                  <a:lnTo>
                    <a:pt x="1726" y="116"/>
                  </a:lnTo>
                  <a:lnTo>
                    <a:pt x="1735" y="114"/>
                  </a:lnTo>
                  <a:lnTo>
                    <a:pt x="1744" y="109"/>
                  </a:lnTo>
                  <a:lnTo>
                    <a:pt x="1753" y="104"/>
                  </a:lnTo>
                  <a:lnTo>
                    <a:pt x="1762" y="101"/>
                  </a:lnTo>
                  <a:lnTo>
                    <a:pt x="1769" y="96"/>
                  </a:lnTo>
                  <a:lnTo>
                    <a:pt x="1778" y="91"/>
                  </a:lnTo>
                  <a:lnTo>
                    <a:pt x="1787" y="89"/>
                  </a:lnTo>
                  <a:lnTo>
                    <a:pt x="1796" y="84"/>
                  </a:lnTo>
                  <a:lnTo>
                    <a:pt x="1805" y="79"/>
                  </a:lnTo>
                  <a:lnTo>
                    <a:pt x="1814" y="74"/>
                  </a:lnTo>
                  <a:lnTo>
                    <a:pt x="1823" y="71"/>
                  </a:lnTo>
                  <a:lnTo>
                    <a:pt x="1830" y="68"/>
                  </a:lnTo>
                  <a:lnTo>
                    <a:pt x="1839" y="63"/>
                  </a:lnTo>
                  <a:lnTo>
                    <a:pt x="1848" y="61"/>
                  </a:lnTo>
                  <a:lnTo>
                    <a:pt x="1857" y="58"/>
                  </a:lnTo>
                  <a:lnTo>
                    <a:pt x="1866" y="53"/>
                  </a:lnTo>
                  <a:lnTo>
                    <a:pt x="1875" y="51"/>
                  </a:lnTo>
                  <a:lnTo>
                    <a:pt x="1884" y="46"/>
                  </a:lnTo>
                  <a:lnTo>
                    <a:pt x="1891" y="43"/>
                  </a:lnTo>
                  <a:lnTo>
                    <a:pt x="1900" y="38"/>
                  </a:lnTo>
                  <a:lnTo>
                    <a:pt x="1909" y="36"/>
                  </a:lnTo>
                  <a:lnTo>
                    <a:pt x="1918" y="28"/>
                  </a:lnTo>
                  <a:lnTo>
                    <a:pt x="1928" y="28"/>
                  </a:lnTo>
                  <a:lnTo>
                    <a:pt x="1937" y="25"/>
                  </a:lnTo>
                  <a:lnTo>
                    <a:pt x="1946" y="20"/>
                  </a:lnTo>
                  <a:lnTo>
                    <a:pt x="1955" y="15"/>
                  </a:lnTo>
                  <a:lnTo>
                    <a:pt x="1962" y="15"/>
                  </a:lnTo>
                  <a:lnTo>
                    <a:pt x="1971" y="13"/>
                  </a:lnTo>
                  <a:lnTo>
                    <a:pt x="1980" y="8"/>
                  </a:lnTo>
                  <a:lnTo>
                    <a:pt x="1989" y="5"/>
                  </a:lnTo>
                  <a:lnTo>
                    <a:pt x="1998" y="5"/>
                  </a:lnTo>
                  <a:lnTo>
                    <a:pt x="2007" y="23"/>
                  </a:lnTo>
                  <a:lnTo>
                    <a:pt x="2016" y="15"/>
                  </a:lnTo>
                  <a:lnTo>
                    <a:pt x="2023" y="0"/>
                  </a:lnTo>
                  <a:lnTo>
                    <a:pt x="2032" y="41"/>
                  </a:lnTo>
                  <a:lnTo>
                    <a:pt x="2041" y="5"/>
                  </a:lnTo>
                  <a:lnTo>
                    <a:pt x="2050" y="20"/>
                  </a:lnTo>
                  <a:lnTo>
                    <a:pt x="2059" y="31"/>
                  </a:lnTo>
                  <a:lnTo>
                    <a:pt x="2068" y="36"/>
                  </a:lnTo>
                  <a:lnTo>
                    <a:pt x="2077" y="41"/>
                  </a:lnTo>
                  <a:lnTo>
                    <a:pt x="2084" y="41"/>
                  </a:lnTo>
                  <a:lnTo>
                    <a:pt x="2093" y="36"/>
                  </a:lnTo>
                  <a:lnTo>
                    <a:pt x="2102" y="36"/>
                  </a:lnTo>
                  <a:lnTo>
                    <a:pt x="2111" y="46"/>
                  </a:lnTo>
                  <a:lnTo>
                    <a:pt x="2120" y="46"/>
                  </a:lnTo>
                  <a:lnTo>
                    <a:pt x="2129" y="46"/>
                  </a:lnTo>
                  <a:lnTo>
                    <a:pt x="2138" y="46"/>
                  </a:lnTo>
                  <a:lnTo>
                    <a:pt x="2145" y="48"/>
                  </a:lnTo>
                  <a:lnTo>
                    <a:pt x="2154" y="51"/>
                  </a:lnTo>
                  <a:lnTo>
                    <a:pt x="2163" y="51"/>
                  </a:lnTo>
                  <a:lnTo>
                    <a:pt x="2172" y="53"/>
                  </a:lnTo>
                  <a:lnTo>
                    <a:pt x="2182" y="53"/>
                  </a:lnTo>
                  <a:lnTo>
                    <a:pt x="2191" y="56"/>
                  </a:lnTo>
                  <a:lnTo>
                    <a:pt x="2200" y="56"/>
                  </a:lnTo>
                  <a:lnTo>
                    <a:pt x="2209" y="61"/>
                  </a:lnTo>
                  <a:lnTo>
                    <a:pt x="2216" y="58"/>
                  </a:lnTo>
                  <a:lnTo>
                    <a:pt x="2225" y="51"/>
                  </a:lnTo>
                  <a:lnTo>
                    <a:pt x="2234" y="63"/>
                  </a:lnTo>
                  <a:lnTo>
                    <a:pt x="2243" y="76"/>
                  </a:lnTo>
                  <a:lnTo>
                    <a:pt x="2252" y="76"/>
                  </a:lnTo>
                  <a:lnTo>
                    <a:pt x="2261" y="76"/>
                  </a:lnTo>
                  <a:lnTo>
                    <a:pt x="2270" y="84"/>
                  </a:lnTo>
                  <a:lnTo>
                    <a:pt x="2277" y="84"/>
                  </a:lnTo>
                  <a:lnTo>
                    <a:pt x="2286" y="71"/>
                  </a:lnTo>
                  <a:lnTo>
                    <a:pt x="2295" y="48"/>
                  </a:lnTo>
                  <a:lnTo>
                    <a:pt x="2304" y="56"/>
                  </a:lnTo>
                  <a:lnTo>
                    <a:pt x="2313" y="74"/>
                  </a:lnTo>
                  <a:lnTo>
                    <a:pt x="2322" y="76"/>
                  </a:lnTo>
                  <a:lnTo>
                    <a:pt x="2331" y="76"/>
                  </a:lnTo>
                  <a:lnTo>
                    <a:pt x="2338" y="76"/>
                  </a:lnTo>
                  <a:lnTo>
                    <a:pt x="2347" y="76"/>
                  </a:lnTo>
                  <a:lnTo>
                    <a:pt x="2356" y="79"/>
                  </a:lnTo>
                  <a:lnTo>
                    <a:pt x="2365" y="81"/>
                  </a:lnTo>
                  <a:lnTo>
                    <a:pt x="2374" y="79"/>
                  </a:lnTo>
                  <a:lnTo>
                    <a:pt x="2383" y="79"/>
                  </a:lnTo>
                  <a:lnTo>
                    <a:pt x="2392" y="81"/>
                  </a:lnTo>
                  <a:lnTo>
                    <a:pt x="2399" y="84"/>
                  </a:lnTo>
                  <a:lnTo>
                    <a:pt x="2408" y="84"/>
                  </a:lnTo>
                  <a:lnTo>
                    <a:pt x="2417" y="84"/>
                  </a:lnTo>
                  <a:lnTo>
                    <a:pt x="2426" y="84"/>
                  </a:lnTo>
                  <a:lnTo>
                    <a:pt x="2435" y="86"/>
                  </a:lnTo>
                  <a:lnTo>
                    <a:pt x="2445" y="84"/>
                  </a:lnTo>
                  <a:lnTo>
                    <a:pt x="2454" y="84"/>
                  </a:lnTo>
                  <a:lnTo>
                    <a:pt x="2463" y="86"/>
                  </a:lnTo>
                  <a:lnTo>
                    <a:pt x="2470" y="91"/>
                  </a:lnTo>
                  <a:lnTo>
                    <a:pt x="2479" y="91"/>
                  </a:lnTo>
                  <a:lnTo>
                    <a:pt x="2488" y="91"/>
                  </a:lnTo>
                  <a:lnTo>
                    <a:pt x="2497" y="91"/>
                  </a:lnTo>
                  <a:lnTo>
                    <a:pt x="2506" y="91"/>
                  </a:lnTo>
                  <a:lnTo>
                    <a:pt x="2515" y="91"/>
                  </a:lnTo>
                  <a:lnTo>
                    <a:pt x="2524" y="96"/>
                  </a:lnTo>
                  <a:lnTo>
                    <a:pt x="2531" y="96"/>
                  </a:lnTo>
                  <a:lnTo>
                    <a:pt x="2540" y="99"/>
                  </a:lnTo>
                  <a:lnTo>
                    <a:pt x="2549" y="99"/>
                  </a:lnTo>
                  <a:lnTo>
                    <a:pt x="2558" y="99"/>
                  </a:lnTo>
                  <a:lnTo>
                    <a:pt x="2567" y="99"/>
                  </a:lnTo>
                  <a:lnTo>
                    <a:pt x="2576" y="101"/>
                  </a:lnTo>
                  <a:lnTo>
                    <a:pt x="2585" y="101"/>
                  </a:lnTo>
                  <a:lnTo>
                    <a:pt x="2592" y="101"/>
                  </a:lnTo>
                  <a:lnTo>
                    <a:pt x="2601" y="104"/>
                  </a:lnTo>
                  <a:lnTo>
                    <a:pt x="2610" y="101"/>
                  </a:lnTo>
                  <a:lnTo>
                    <a:pt x="2619" y="104"/>
                  </a:lnTo>
                  <a:lnTo>
                    <a:pt x="2628" y="104"/>
                  </a:lnTo>
                  <a:lnTo>
                    <a:pt x="2637" y="104"/>
                  </a:lnTo>
                  <a:lnTo>
                    <a:pt x="2646" y="101"/>
                  </a:lnTo>
                  <a:lnTo>
                    <a:pt x="2653" y="104"/>
                  </a:lnTo>
                  <a:lnTo>
                    <a:pt x="2662" y="101"/>
                  </a:lnTo>
                  <a:lnTo>
                    <a:pt x="2671" y="104"/>
                  </a:lnTo>
                  <a:lnTo>
                    <a:pt x="2680" y="104"/>
                  </a:lnTo>
                  <a:lnTo>
                    <a:pt x="2689" y="106"/>
                  </a:lnTo>
                  <a:lnTo>
                    <a:pt x="2699" y="106"/>
                  </a:lnTo>
                  <a:lnTo>
                    <a:pt x="2708" y="106"/>
                  </a:lnTo>
                  <a:lnTo>
                    <a:pt x="2717" y="109"/>
                  </a:lnTo>
                  <a:lnTo>
                    <a:pt x="2723" y="109"/>
                  </a:lnTo>
                  <a:lnTo>
                    <a:pt x="2733" y="109"/>
                  </a:lnTo>
                  <a:lnTo>
                    <a:pt x="2742" y="111"/>
                  </a:lnTo>
                  <a:lnTo>
                    <a:pt x="2751" y="114"/>
                  </a:lnTo>
                  <a:lnTo>
                    <a:pt x="2760" y="116"/>
                  </a:lnTo>
                  <a:lnTo>
                    <a:pt x="2769" y="114"/>
                  </a:lnTo>
                  <a:lnTo>
                    <a:pt x="2778" y="114"/>
                  </a:lnTo>
                  <a:lnTo>
                    <a:pt x="2785" y="114"/>
                  </a:lnTo>
                  <a:lnTo>
                    <a:pt x="2794" y="114"/>
                  </a:lnTo>
                  <a:lnTo>
                    <a:pt x="2803" y="116"/>
                  </a:lnTo>
                  <a:lnTo>
                    <a:pt x="2812" y="114"/>
                  </a:lnTo>
                  <a:lnTo>
                    <a:pt x="2821" y="116"/>
                  </a:lnTo>
                  <a:lnTo>
                    <a:pt x="2830" y="116"/>
                  </a:lnTo>
                  <a:lnTo>
                    <a:pt x="2839" y="119"/>
                  </a:lnTo>
                  <a:lnTo>
                    <a:pt x="2846" y="119"/>
                  </a:lnTo>
                  <a:lnTo>
                    <a:pt x="2855" y="124"/>
                  </a:lnTo>
                  <a:lnTo>
                    <a:pt x="2864" y="122"/>
                  </a:lnTo>
                  <a:lnTo>
                    <a:pt x="2873" y="124"/>
                  </a:lnTo>
                  <a:lnTo>
                    <a:pt x="2882" y="124"/>
                  </a:lnTo>
                  <a:lnTo>
                    <a:pt x="2891" y="124"/>
                  </a:lnTo>
                  <a:lnTo>
                    <a:pt x="2900" y="124"/>
                  </a:lnTo>
                  <a:lnTo>
                    <a:pt x="2907" y="124"/>
                  </a:lnTo>
                  <a:lnTo>
                    <a:pt x="2916" y="127"/>
                  </a:lnTo>
                  <a:lnTo>
                    <a:pt x="2925" y="127"/>
                  </a:lnTo>
                  <a:lnTo>
                    <a:pt x="2934" y="127"/>
                  </a:lnTo>
                  <a:lnTo>
                    <a:pt x="2943" y="129"/>
                  </a:lnTo>
                  <a:lnTo>
                    <a:pt x="2953" y="127"/>
                  </a:lnTo>
                  <a:lnTo>
                    <a:pt x="2962" y="129"/>
                  </a:lnTo>
                  <a:lnTo>
                    <a:pt x="2971" y="129"/>
                  </a:lnTo>
                  <a:lnTo>
                    <a:pt x="2977" y="129"/>
                  </a:lnTo>
                  <a:lnTo>
                    <a:pt x="2987" y="132"/>
                  </a:lnTo>
                  <a:lnTo>
                    <a:pt x="2996" y="132"/>
                  </a:lnTo>
                  <a:lnTo>
                    <a:pt x="3005" y="134"/>
                  </a:lnTo>
                  <a:lnTo>
                    <a:pt x="3014" y="132"/>
                  </a:lnTo>
                  <a:lnTo>
                    <a:pt x="3023" y="132"/>
                  </a:lnTo>
                  <a:lnTo>
                    <a:pt x="3032" y="134"/>
                  </a:lnTo>
                  <a:lnTo>
                    <a:pt x="3039" y="134"/>
                  </a:lnTo>
                  <a:lnTo>
                    <a:pt x="3048" y="134"/>
                  </a:lnTo>
                  <a:lnTo>
                    <a:pt x="3057" y="134"/>
                  </a:lnTo>
                  <a:lnTo>
                    <a:pt x="3066" y="134"/>
                  </a:lnTo>
                  <a:lnTo>
                    <a:pt x="3075" y="137"/>
                  </a:lnTo>
                  <a:lnTo>
                    <a:pt x="3084" y="137"/>
                  </a:lnTo>
                  <a:lnTo>
                    <a:pt x="3093" y="134"/>
                  </a:lnTo>
                  <a:lnTo>
                    <a:pt x="3100" y="137"/>
                  </a:lnTo>
                  <a:lnTo>
                    <a:pt x="3109" y="137"/>
                  </a:lnTo>
                  <a:lnTo>
                    <a:pt x="3118" y="137"/>
                  </a:lnTo>
                  <a:lnTo>
                    <a:pt x="3127" y="137"/>
                  </a:lnTo>
                  <a:lnTo>
                    <a:pt x="3136" y="139"/>
                  </a:lnTo>
                  <a:lnTo>
                    <a:pt x="3145" y="139"/>
                  </a:lnTo>
                  <a:lnTo>
                    <a:pt x="3154" y="139"/>
                  </a:lnTo>
                  <a:lnTo>
                    <a:pt x="3161" y="139"/>
                  </a:lnTo>
                  <a:lnTo>
                    <a:pt x="3170" y="142"/>
                  </a:lnTo>
                  <a:lnTo>
                    <a:pt x="3179" y="142"/>
                  </a:lnTo>
                  <a:lnTo>
                    <a:pt x="3188" y="144"/>
                  </a:lnTo>
                  <a:lnTo>
                    <a:pt x="3197" y="139"/>
                  </a:lnTo>
                  <a:lnTo>
                    <a:pt x="3207" y="139"/>
                  </a:lnTo>
                  <a:lnTo>
                    <a:pt x="3216" y="142"/>
                  </a:lnTo>
                  <a:lnTo>
                    <a:pt x="3225" y="142"/>
                  </a:lnTo>
                  <a:lnTo>
                    <a:pt x="3231" y="142"/>
                  </a:lnTo>
                  <a:lnTo>
                    <a:pt x="3241" y="144"/>
                  </a:lnTo>
                  <a:lnTo>
                    <a:pt x="3250" y="144"/>
                  </a:lnTo>
                  <a:lnTo>
                    <a:pt x="3259" y="144"/>
                  </a:lnTo>
                  <a:lnTo>
                    <a:pt x="3268" y="144"/>
                  </a:lnTo>
                  <a:lnTo>
                    <a:pt x="3277" y="144"/>
                  </a:lnTo>
                  <a:lnTo>
                    <a:pt x="3286" y="144"/>
                  </a:lnTo>
                  <a:lnTo>
                    <a:pt x="3293" y="149"/>
                  </a:lnTo>
                  <a:lnTo>
                    <a:pt x="3302" y="147"/>
                  </a:lnTo>
                  <a:lnTo>
                    <a:pt x="3311" y="147"/>
                  </a:lnTo>
                  <a:lnTo>
                    <a:pt x="3320" y="147"/>
                  </a:lnTo>
                  <a:lnTo>
                    <a:pt x="3329" y="147"/>
                  </a:lnTo>
                  <a:lnTo>
                    <a:pt x="3338" y="147"/>
                  </a:lnTo>
                  <a:lnTo>
                    <a:pt x="3347" y="149"/>
                  </a:lnTo>
                  <a:lnTo>
                    <a:pt x="3354" y="149"/>
                  </a:lnTo>
                  <a:lnTo>
                    <a:pt x="3363" y="149"/>
                  </a:lnTo>
                  <a:lnTo>
                    <a:pt x="3372" y="147"/>
                  </a:lnTo>
                  <a:lnTo>
                    <a:pt x="3381" y="149"/>
                  </a:lnTo>
                  <a:lnTo>
                    <a:pt x="3390" y="152"/>
                  </a:lnTo>
                  <a:lnTo>
                    <a:pt x="3399" y="152"/>
                  </a:lnTo>
                  <a:lnTo>
                    <a:pt x="3408" y="149"/>
                  </a:lnTo>
                  <a:lnTo>
                    <a:pt x="3415" y="152"/>
                  </a:lnTo>
                  <a:lnTo>
                    <a:pt x="3424" y="149"/>
                  </a:lnTo>
                  <a:lnTo>
                    <a:pt x="3433" y="152"/>
                  </a:lnTo>
                  <a:lnTo>
                    <a:pt x="3442" y="154"/>
                  </a:lnTo>
                  <a:lnTo>
                    <a:pt x="3451" y="154"/>
                  </a:lnTo>
                  <a:lnTo>
                    <a:pt x="3460" y="154"/>
                  </a:lnTo>
                  <a:lnTo>
                    <a:pt x="3470" y="152"/>
                  </a:lnTo>
                  <a:lnTo>
                    <a:pt x="3479" y="154"/>
                  </a:lnTo>
                  <a:lnTo>
                    <a:pt x="3485" y="154"/>
                  </a:lnTo>
                  <a:lnTo>
                    <a:pt x="3495" y="157"/>
                  </a:lnTo>
                  <a:lnTo>
                    <a:pt x="3504" y="157"/>
                  </a:lnTo>
                  <a:lnTo>
                    <a:pt x="3513" y="157"/>
                  </a:lnTo>
                  <a:lnTo>
                    <a:pt x="3522" y="157"/>
                  </a:lnTo>
                  <a:lnTo>
                    <a:pt x="3531" y="157"/>
                  </a:lnTo>
                  <a:lnTo>
                    <a:pt x="3540" y="157"/>
                  </a:lnTo>
                  <a:lnTo>
                    <a:pt x="3547" y="159"/>
                  </a:lnTo>
                  <a:lnTo>
                    <a:pt x="3556" y="157"/>
                  </a:lnTo>
                  <a:lnTo>
                    <a:pt x="3565" y="159"/>
                  </a:lnTo>
                  <a:lnTo>
                    <a:pt x="3574" y="157"/>
                  </a:lnTo>
                  <a:lnTo>
                    <a:pt x="3583" y="159"/>
                  </a:lnTo>
                  <a:lnTo>
                    <a:pt x="3592" y="159"/>
                  </a:lnTo>
                  <a:lnTo>
                    <a:pt x="3601" y="159"/>
                  </a:lnTo>
                  <a:lnTo>
                    <a:pt x="3608" y="159"/>
                  </a:lnTo>
                  <a:lnTo>
                    <a:pt x="3617" y="165"/>
                  </a:lnTo>
                  <a:lnTo>
                    <a:pt x="3626" y="185"/>
                  </a:lnTo>
                  <a:lnTo>
                    <a:pt x="3635" y="187"/>
                  </a:lnTo>
                  <a:lnTo>
                    <a:pt x="3644" y="190"/>
                  </a:lnTo>
                  <a:lnTo>
                    <a:pt x="3653" y="195"/>
                  </a:lnTo>
                  <a:lnTo>
                    <a:pt x="3662" y="195"/>
                  </a:lnTo>
                  <a:lnTo>
                    <a:pt x="3669" y="195"/>
                  </a:lnTo>
                  <a:lnTo>
                    <a:pt x="3678" y="195"/>
                  </a:lnTo>
                  <a:lnTo>
                    <a:pt x="3687" y="197"/>
                  </a:lnTo>
                  <a:lnTo>
                    <a:pt x="3696" y="197"/>
                  </a:lnTo>
                  <a:lnTo>
                    <a:pt x="3705" y="197"/>
                  </a:lnTo>
                  <a:lnTo>
                    <a:pt x="3714" y="200"/>
                  </a:lnTo>
                  <a:lnTo>
                    <a:pt x="3724" y="197"/>
                  </a:lnTo>
                  <a:lnTo>
                    <a:pt x="3733" y="197"/>
                  </a:lnTo>
                  <a:lnTo>
                    <a:pt x="3739" y="200"/>
                  </a:lnTo>
                  <a:lnTo>
                    <a:pt x="3748" y="200"/>
                  </a:lnTo>
                  <a:lnTo>
                    <a:pt x="3758" y="200"/>
                  </a:lnTo>
                  <a:lnTo>
                    <a:pt x="3767" y="200"/>
                  </a:lnTo>
                  <a:lnTo>
                    <a:pt x="3776" y="202"/>
                  </a:lnTo>
                  <a:lnTo>
                    <a:pt x="3785" y="200"/>
                  </a:lnTo>
                  <a:lnTo>
                    <a:pt x="3794" y="200"/>
                  </a:lnTo>
                  <a:lnTo>
                    <a:pt x="3801" y="200"/>
                  </a:lnTo>
                  <a:lnTo>
                    <a:pt x="3810" y="200"/>
                  </a:lnTo>
                  <a:lnTo>
                    <a:pt x="3819" y="202"/>
                  </a:lnTo>
                  <a:lnTo>
                    <a:pt x="3828" y="202"/>
                  </a:lnTo>
                  <a:lnTo>
                    <a:pt x="3837" y="205"/>
                  </a:lnTo>
                  <a:lnTo>
                    <a:pt x="3846" y="205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8" name="Rectangle 77"/>
          <p:cNvSpPr>
            <a:spLocks noChangeArrowheads="1"/>
          </p:cNvSpPr>
          <p:nvPr/>
        </p:nvSpPr>
        <p:spPr bwMode="auto">
          <a:xfrm rot="16200000">
            <a:off x="-350453" y="3275962"/>
            <a:ext cx="128881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Binding Response (RU)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" name="Rectangle 77"/>
          <p:cNvSpPr>
            <a:spLocks noChangeArrowheads="1"/>
          </p:cNvSpPr>
          <p:nvPr/>
        </p:nvSpPr>
        <p:spPr bwMode="auto">
          <a:xfrm rot="16200000">
            <a:off x="-362964" y="1129709"/>
            <a:ext cx="128881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Binding Response (RU)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" name="Rectangle 75"/>
          <p:cNvSpPr>
            <a:spLocks noChangeArrowheads="1"/>
          </p:cNvSpPr>
          <p:nvPr/>
        </p:nvSpPr>
        <p:spPr bwMode="auto">
          <a:xfrm>
            <a:off x="1524000" y="4291755"/>
            <a:ext cx="442429" cy="127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Time (s)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1" name="Rectangle 75"/>
          <p:cNvSpPr>
            <a:spLocks noChangeArrowheads="1"/>
          </p:cNvSpPr>
          <p:nvPr/>
        </p:nvSpPr>
        <p:spPr bwMode="auto">
          <a:xfrm>
            <a:off x="4620490" y="4290851"/>
            <a:ext cx="442429" cy="12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Time (s)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2" name="Rectangle 75"/>
          <p:cNvSpPr>
            <a:spLocks noChangeArrowheads="1"/>
          </p:cNvSpPr>
          <p:nvPr/>
        </p:nvSpPr>
        <p:spPr bwMode="auto">
          <a:xfrm>
            <a:off x="7516092" y="4286641"/>
            <a:ext cx="442429" cy="13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Time (s)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17" name="Table 4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283650"/>
              </p:ext>
            </p:extLst>
          </p:nvPr>
        </p:nvGraphicFramePr>
        <p:xfrm>
          <a:off x="1752600" y="4628070"/>
          <a:ext cx="5562599" cy="2153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99"/>
                <a:gridCol w="1295400"/>
                <a:gridCol w="762000"/>
                <a:gridCol w="1371600"/>
                <a:gridCol w="762000"/>
                <a:gridCol w="685800"/>
              </a:tblGrid>
              <a:tr h="52851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Replicate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Capture Sample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Binding Response (RU)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Binding</a:t>
                      </a:r>
                      <a:r>
                        <a:rPr lang="en-US" sz="1000" baseline="0" dirty="0" smtClean="0"/>
                        <a:t> Antibody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Binding Response (RU)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Binding Ratio</a:t>
                      </a:r>
                      <a:endParaRPr lang="en-US" sz="1000" dirty="0"/>
                    </a:p>
                  </a:txBody>
                  <a:tcPr anchor="ctr"/>
                </a:tc>
              </a:tr>
              <a:tr h="26751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A32_ConS 140 CFI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303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HJ16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208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0.686</a:t>
                      </a:r>
                      <a:endParaRPr 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26751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A32_ConS 140 CFI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318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HJ16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241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0.758</a:t>
                      </a:r>
                      <a:endParaRPr 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26751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A32_ConS 140 CFI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253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HJ16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180.6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0.714</a:t>
                      </a:r>
                    </a:p>
                  </a:txBody>
                  <a:tcPr anchor="ctr"/>
                </a:tc>
              </a:tr>
              <a:tr h="26751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A32_ConS 140 CFI 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304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HJ16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Alexa</a:t>
                      </a:r>
                      <a:r>
                        <a:rPr lang="en-US" sz="1000" baseline="0" dirty="0" smtClean="0"/>
                        <a:t> Fluor 488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87.5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0.288</a:t>
                      </a:r>
                      <a:endParaRPr lang="en-US" sz="1000" dirty="0"/>
                    </a:p>
                  </a:txBody>
                  <a:tcPr anchor="ctr"/>
                </a:tc>
              </a:tr>
              <a:tr h="26751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A32_ConS 140 CFI 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316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HJ16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Alexa</a:t>
                      </a:r>
                      <a:r>
                        <a:rPr lang="en-US" sz="1000" baseline="0" dirty="0" smtClean="0"/>
                        <a:t> Fluor 488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150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0.490</a:t>
                      </a:r>
                    </a:p>
                  </a:txBody>
                  <a:tcPr anchor="ctr"/>
                </a:tc>
              </a:tr>
              <a:tr h="26751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A32_ConS 140 CFI 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215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HJ16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Alexa</a:t>
                      </a:r>
                      <a:r>
                        <a:rPr lang="en-US" sz="1000" baseline="0" dirty="0" smtClean="0"/>
                        <a:t> Fluor 488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92.3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0.431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377</Words>
  <Application>Microsoft Office PowerPoint</Application>
  <PresentationFormat>On-screen Show (4:3)</PresentationFormat>
  <Paragraphs>261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Duke University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ka82</dc:creator>
  <cp:lastModifiedBy>Georgia Tomaras, Ph.D.</cp:lastModifiedBy>
  <cp:revision>72</cp:revision>
  <dcterms:created xsi:type="dcterms:W3CDTF">2011-06-09T18:29:09Z</dcterms:created>
  <dcterms:modified xsi:type="dcterms:W3CDTF">2012-03-26T21:22:13Z</dcterms:modified>
</cp:coreProperties>
</file>