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011B0-4448-4FAE-AAB1-A9249C5EAB2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860FA-0157-4EEF-BD3E-0971CD4E9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524000" y="392270"/>
            <a:ext cx="563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Group </a:t>
            </a:r>
            <a:r>
              <a:rPr lang="en-US" dirty="0"/>
              <a:t>1: </a:t>
            </a:r>
            <a:r>
              <a:rPr lang="en-US" dirty="0" err="1"/>
              <a:t>IFN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dirty="0"/>
              <a:t> ELISPOT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6531" y="4746486"/>
            <a:ext cx="9906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700" b="1" dirty="0" smtClean="0">
                <a:latin typeface="+mn-lt"/>
              </a:rPr>
              <a:t>Pre-</a:t>
            </a:r>
            <a:r>
              <a:rPr lang="en-US" sz="700" b="1" dirty="0" err="1" smtClean="0">
                <a:latin typeface="+mn-lt"/>
              </a:rPr>
              <a:t>immun</a:t>
            </a:r>
            <a:endParaRPr lang="en-US" sz="700" b="1" dirty="0">
              <a:latin typeface="+mn-lt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371600" y="4724400"/>
            <a:ext cx="76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</a:rPr>
              <a:t>2 wks post 3DNA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33298" y="4724400"/>
            <a:ext cx="96316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2 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</a:t>
            </a:r>
            <a:r>
              <a:rPr lang="en-US" sz="700" b="1" dirty="0" err="1" smtClean="0">
                <a:latin typeface="Calibri" pitchFamily="34" charset="0"/>
                <a:cs typeface="Arial" charset="0"/>
              </a:rPr>
              <a:t>scarif</a:t>
            </a:r>
            <a:r>
              <a:rPr lang="en-US" sz="700" b="1" dirty="0">
                <a:latin typeface="Calibri" pitchFamily="34" charset="0"/>
                <a:cs typeface="Arial" charset="0"/>
              </a:rPr>
              <a:t>)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823688" y="4724400"/>
            <a:ext cx="9906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4 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</a:t>
            </a:r>
            <a:r>
              <a:rPr lang="en-US" sz="700" b="1" dirty="0" err="1" smtClean="0">
                <a:latin typeface="Calibri" pitchFamily="34" charset="0"/>
                <a:cs typeface="Arial" charset="0"/>
              </a:rPr>
              <a:t>scarif</a:t>
            </a:r>
            <a:r>
              <a:rPr lang="en-US" sz="700" b="1" dirty="0">
                <a:latin typeface="Calibri" pitchFamily="34" charset="0"/>
                <a:cs typeface="Arial" charset="0"/>
              </a:rPr>
              <a:t>)</a:t>
            </a: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754880" y="4724400"/>
            <a:ext cx="826008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 </a:t>
            </a:r>
            <a:r>
              <a:rPr lang="en-US" sz="700" b="1" dirty="0">
                <a:latin typeface="Calibri" pitchFamily="34" charset="0"/>
                <a:cs typeface="Arial" charset="0"/>
              </a:rPr>
              <a:t>(</a:t>
            </a:r>
            <a:r>
              <a:rPr lang="en-US" sz="700" b="1" dirty="0" err="1">
                <a:latin typeface="Calibri" pitchFamily="34" charset="0"/>
                <a:cs typeface="Arial" charset="0"/>
              </a:rPr>
              <a:t>scarif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4527077" y="4723232"/>
            <a:ext cx="9144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4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 </a:t>
            </a:r>
            <a:r>
              <a:rPr lang="en-US" sz="700" b="1" dirty="0">
                <a:latin typeface="Calibri" pitchFamily="34" charset="0"/>
                <a:cs typeface="Arial" charset="0"/>
              </a:rPr>
              <a:t>(</a:t>
            </a:r>
            <a:r>
              <a:rPr lang="en-US" sz="700" b="1" dirty="0" err="1">
                <a:latin typeface="Calibri" pitchFamily="34" charset="0"/>
                <a:cs typeface="Arial" charset="0"/>
              </a:rPr>
              <a:t>scarif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5371793" y="4724400"/>
            <a:ext cx="7620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4 </a:t>
            </a:r>
            <a:r>
              <a:rPr lang="en-US" sz="700" b="1" dirty="0">
                <a:latin typeface="Calibri" pitchFamily="34" charset="0"/>
                <a:cs typeface="Arial" charset="0"/>
              </a:rPr>
              <a:t>wks post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3DNA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 </a:t>
            </a:r>
            <a:r>
              <a:rPr lang="en-US" sz="700" b="1" dirty="0">
                <a:latin typeface="Calibri" pitchFamily="34" charset="0"/>
                <a:cs typeface="Arial" charset="0"/>
              </a:rPr>
              <a:t>(</a:t>
            </a:r>
            <a:r>
              <a:rPr lang="en-US" sz="700" b="1" dirty="0" err="1">
                <a:latin typeface="Calibri" pitchFamily="34" charset="0"/>
                <a:cs typeface="Arial" charset="0"/>
              </a:rPr>
              <a:t>scarif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6143557" y="4724400"/>
            <a:ext cx="8382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16 </a:t>
            </a:r>
            <a:r>
              <a:rPr lang="en-US" sz="700" b="1" dirty="0">
                <a:latin typeface="Calibri" pitchFamily="34" charset="0"/>
                <a:cs typeface="Arial" charset="0"/>
              </a:rPr>
              <a:t>wks post 3DNA </a:t>
            </a:r>
            <a:endParaRPr lang="en-US" sz="700" b="1" dirty="0" smtClean="0">
              <a:latin typeface="Calibri" pitchFamily="34" charset="0"/>
              <a:cs typeface="Arial" charset="0"/>
            </a:endParaRP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 </a:t>
            </a:r>
            <a:r>
              <a:rPr lang="en-US" sz="700" b="1" dirty="0">
                <a:latin typeface="Calibri" pitchFamily="34" charset="0"/>
                <a:cs typeface="Arial" charset="0"/>
              </a:rPr>
              <a:t>(</a:t>
            </a:r>
            <a:r>
              <a:rPr lang="en-US" sz="700" b="1" dirty="0" err="1">
                <a:latin typeface="Calibri" pitchFamily="34" charset="0"/>
                <a:cs typeface="Arial" charset="0"/>
              </a:rPr>
              <a:t>scarif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6982479" y="4724400"/>
            <a:ext cx="8382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 </a:t>
            </a:r>
            <a:r>
              <a:rPr lang="en-US" sz="700" b="1" dirty="0">
                <a:latin typeface="Calibri" pitchFamily="34" charset="0"/>
                <a:cs typeface="Arial" charset="0"/>
              </a:rPr>
              <a:t>(</a:t>
            </a:r>
            <a:r>
              <a:rPr lang="en-US" sz="700" b="1" dirty="0" err="1">
                <a:latin typeface="Calibri" pitchFamily="34" charset="0"/>
                <a:cs typeface="Arial" charset="0"/>
              </a:rPr>
              <a:t>scarif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7694648" y="4727030"/>
            <a:ext cx="8382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7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 </a:t>
            </a:r>
            <a:r>
              <a:rPr lang="en-US" sz="700" b="1" dirty="0">
                <a:latin typeface="Calibri" pitchFamily="34" charset="0"/>
                <a:cs typeface="Arial" charset="0"/>
              </a:rPr>
              <a:t>(</a:t>
            </a:r>
            <a:r>
              <a:rPr lang="en-US" sz="700" b="1" dirty="0" err="1">
                <a:latin typeface="Calibri" pitchFamily="34" charset="0"/>
                <a:cs typeface="Arial" charset="0"/>
              </a:rPr>
              <a:t>scarif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310" y="1295400"/>
            <a:ext cx="885049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600200" y="533318"/>
            <a:ext cx="563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Group 2: </a:t>
            </a:r>
            <a:r>
              <a:rPr lang="en-US" dirty="0" err="1"/>
              <a:t>IFN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dirty="0"/>
              <a:t> ELISPOT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4835" y="4649970"/>
            <a:ext cx="9906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700" b="1" dirty="0" smtClean="0">
                <a:latin typeface="+mn-lt"/>
              </a:rPr>
              <a:t>Pre-</a:t>
            </a:r>
            <a:r>
              <a:rPr lang="en-US" sz="700" b="1" dirty="0" err="1" smtClean="0">
                <a:latin typeface="+mn-lt"/>
              </a:rPr>
              <a:t>immun</a:t>
            </a:r>
            <a:endParaRPr lang="en-US" sz="700" b="1" dirty="0">
              <a:latin typeface="+mn-lt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466859" y="4622169"/>
            <a:ext cx="76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</a:rPr>
              <a:t>2 wks post 3DNA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06040" y="4631500"/>
            <a:ext cx="96316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2 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876938" y="4631500"/>
            <a:ext cx="9906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4 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762587" y="4622169"/>
            <a:ext cx="826008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 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4505131" y="4601545"/>
            <a:ext cx="9144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4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5296315" y="4635407"/>
            <a:ext cx="7620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4 </a:t>
            </a:r>
            <a:r>
              <a:rPr lang="en-US" sz="700" b="1" dirty="0">
                <a:latin typeface="Calibri" pitchFamily="34" charset="0"/>
                <a:cs typeface="Arial" charset="0"/>
              </a:rPr>
              <a:t>wks post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3DNA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1NYVAC-C-KC 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6067459" y="4631897"/>
            <a:ext cx="8382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16 </a:t>
            </a:r>
            <a:r>
              <a:rPr lang="en-US" sz="700" b="1" dirty="0">
                <a:latin typeface="Calibri" pitchFamily="34" charset="0"/>
                <a:cs typeface="Arial" charset="0"/>
              </a:rPr>
              <a:t>wks post 3DNA </a:t>
            </a:r>
            <a:endParaRPr lang="en-US" sz="700" b="1" dirty="0" smtClean="0">
              <a:latin typeface="Calibri" pitchFamily="34" charset="0"/>
              <a:cs typeface="Arial" charset="0"/>
            </a:endParaRP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NYVAC-C-KC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6887545" y="4631897"/>
            <a:ext cx="8382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 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 </a:t>
            </a:r>
            <a:r>
              <a:rPr lang="en-US" sz="700" b="1" dirty="0">
                <a:latin typeface="Calibri" pitchFamily="34" charset="0"/>
                <a:cs typeface="Arial" charset="0"/>
              </a:rPr>
              <a:t>1NYVAC-C-KC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 3protein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7553131" y="4635325"/>
            <a:ext cx="8382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7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 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 </a:t>
            </a:r>
            <a:r>
              <a:rPr lang="en-US" sz="700" b="1" dirty="0">
                <a:latin typeface="Calibri" pitchFamily="34" charset="0"/>
                <a:cs typeface="Arial" charset="0"/>
              </a:rPr>
              <a:t>1NYVAC-C-KC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 3protein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8528242" cy="32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447800" y="457200"/>
            <a:ext cx="563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Group 3: </a:t>
            </a:r>
            <a:r>
              <a:rPr lang="en-US" dirty="0" err="1"/>
              <a:t>IFN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dirty="0"/>
              <a:t> ELISPOT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1607" y="4599963"/>
            <a:ext cx="9906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700" b="1" dirty="0" smtClean="0">
                <a:latin typeface="+mn-lt"/>
              </a:rPr>
              <a:t>Pre-</a:t>
            </a:r>
            <a:r>
              <a:rPr lang="en-US" sz="700" b="1" dirty="0" err="1" smtClean="0">
                <a:latin typeface="+mn-lt"/>
              </a:rPr>
              <a:t>immun</a:t>
            </a:r>
            <a:endParaRPr lang="en-US" sz="700" b="1" dirty="0">
              <a:latin typeface="+mn-lt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447029" y="4591618"/>
            <a:ext cx="76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</a:rPr>
              <a:t>2 wks post 3DNA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8161" y="4591618"/>
            <a:ext cx="96316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2 wks post </a:t>
            </a:r>
            <a:endParaRPr lang="en-US" sz="700" b="1" dirty="0" smtClean="0">
              <a:latin typeface="Calibri" pitchFamily="34" charset="0"/>
              <a:cs typeface="Arial" charset="0"/>
            </a:endParaRP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865248" y="4591618"/>
            <a:ext cx="9906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4 wks post </a:t>
            </a:r>
            <a:endParaRPr lang="en-US" sz="700" b="1" dirty="0" smtClean="0">
              <a:latin typeface="Calibri" pitchFamily="34" charset="0"/>
              <a:cs typeface="Arial" charset="0"/>
            </a:endParaRP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754949" y="4600012"/>
            <a:ext cx="826008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 </a:t>
            </a:r>
            <a:r>
              <a:rPr lang="en-US" sz="700" b="1" dirty="0">
                <a:latin typeface="Calibri" pitchFamily="34" charset="0"/>
                <a:cs typeface="Arial" charset="0"/>
              </a:rPr>
              <a:t>wks post </a:t>
            </a:r>
            <a:endParaRPr lang="en-US" sz="700" b="1" dirty="0" smtClean="0">
              <a:latin typeface="Calibri" pitchFamily="34" charset="0"/>
              <a:cs typeface="Arial" charset="0"/>
            </a:endParaRP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4486095" y="4572000"/>
            <a:ext cx="9144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4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5350736" y="4582180"/>
            <a:ext cx="7620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4 </a:t>
            </a:r>
            <a:r>
              <a:rPr lang="en-US" sz="700" b="1" dirty="0">
                <a:latin typeface="Calibri" pitchFamily="34" charset="0"/>
                <a:cs typeface="Arial" charset="0"/>
              </a:rPr>
              <a:t>wks post 3DNA </a:t>
            </a:r>
            <a:endParaRPr lang="en-US" sz="700" b="1" dirty="0" smtClean="0">
              <a:latin typeface="Calibri" pitchFamily="34" charset="0"/>
              <a:cs typeface="Arial" charset="0"/>
            </a:endParaRP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6096000" y="4600012"/>
            <a:ext cx="8382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16 </a:t>
            </a:r>
            <a:r>
              <a:rPr lang="en-US" sz="700" b="1" dirty="0">
                <a:latin typeface="Calibri" pitchFamily="34" charset="0"/>
                <a:cs typeface="Arial" charset="0"/>
              </a:rPr>
              <a:t>wks post 3DNA </a:t>
            </a:r>
            <a:endParaRPr lang="en-US" sz="700" b="1" dirty="0" smtClean="0">
              <a:latin typeface="Calibri" pitchFamily="34" charset="0"/>
              <a:cs typeface="Arial" charset="0"/>
            </a:endParaRP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6971524" y="4601346"/>
            <a:ext cx="8382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 </a:t>
            </a:r>
            <a:r>
              <a:rPr lang="en-US" sz="700" b="1" dirty="0">
                <a:latin typeface="Calibri" pitchFamily="34" charset="0"/>
                <a:cs typeface="Arial" charset="0"/>
              </a:rPr>
              <a:t>wks post </a:t>
            </a:r>
            <a:endParaRPr lang="en-US" sz="700" b="1" dirty="0" smtClean="0">
              <a:latin typeface="Calibri" pitchFamily="34" charset="0"/>
              <a:cs typeface="Arial" charset="0"/>
            </a:endParaRP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7666294" y="4610830"/>
            <a:ext cx="8382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7 </a:t>
            </a:r>
            <a:r>
              <a:rPr lang="en-US" sz="700" b="1" dirty="0">
                <a:latin typeface="Calibri" pitchFamily="34" charset="0"/>
                <a:cs typeface="Arial" charset="0"/>
              </a:rPr>
              <a:t>wks post </a:t>
            </a:r>
            <a:endParaRPr lang="en-US" sz="700" b="1" dirty="0" smtClean="0">
              <a:latin typeface="Calibri" pitchFamily="34" charset="0"/>
              <a:cs typeface="Arial" charset="0"/>
            </a:endParaRP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3DNA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1NYVAC-C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(IM)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+ </a:t>
            </a:r>
          </a:p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3protein</a:t>
            </a:r>
            <a:endParaRPr lang="en-US" sz="700" b="1" dirty="0">
              <a:latin typeface="Calibri" pitchFamily="34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897" y="1219200"/>
            <a:ext cx="8653703" cy="327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295400" y="152400"/>
            <a:ext cx="563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Groups 4: </a:t>
            </a:r>
            <a:r>
              <a:rPr lang="en-US" dirty="0" err="1"/>
              <a:t>IFN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dirty="0"/>
              <a:t> ELISPOT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4619227"/>
            <a:ext cx="1295400" cy="2000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700" b="1" dirty="0">
                <a:latin typeface="+mn-lt"/>
              </a:rPr>
              <a:t>Pre-immunization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191640" y="4609499"/>
            <a:ext cx="1295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</a:rPr>
              <a:t>4 wks </a:t>
            </a:r>
            <a:r>
              <a:rPr lang="en-US" sz="700" b="1" dirty="0" smtClean="0">
                <a:latin typeface="Calibri" pitchFamily="34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1 NYVAC-C-KC</a:t>
            </a:r>
            <a:endParaRPr lang="en-US" sz="700" b="1" dirty="0"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38984" y="4609499"/>
            <a:ext cx="1295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4 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NYVAC-C-KC</a:t>
            </a:r>
            <a:endParaRPr lang="en-US" sz="700" b="1" dirty="0">
              <a:latin typeface="Calibri" pitchFamily="34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276600" y="4609740"/>
            <a:ext cx="12954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4 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NYVAC-C-KC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1 NYVAC-C-KC/Protein</a:t>
            </a:r>
            <a:endParaRPr lang="en-US" sz="700" b="1" dirty="0">
              <a:latin typeface="Calibri" pitchFamily="34" charset="0"/>
            </a:endParaRPr>
          </a:p>
          <a:p>
            <a:pPr algn="ctr"/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238016" y="4620640"/>
            <a:ext cx="12954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4 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NYVAC-C-KC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NYVAC-C-KC/Protein</a:t>
            </a:r>
            <a:endParaRPr lang="en-US" sz="700" b="1" dirty="0">
              <a:latin typeface="Calibri" pitchFamily="34" charset="0"/>
            </a:endParaRPr>
          </a:p>
          <a:p>
            <a:pPr algn="ctr"/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5257800" y="4630368"/>
            <a:ext cx="12954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24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NYVAC-C-KC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NYVAC-C-KC/Protein</a:t>
            </a:r>
            <a:endParaRPr lang="en-US" sz="700" b="1" dirty="0">
              <a:latin typeface="Calibri" pitchFamily="34" charset="0"/>
            </a:endParaRPr>
          </a:p>
          <a:p>
            <a:pPr algn="ctr"/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6248400" y="4648652"/>
            <a:ext cx="12954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 wks 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NYVAC-C-KC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3 NYVAC-C-KC/Protein</a:t>
            </a:r>
            <a:endParaRPr lang="en-US" sz="700" b="1" dirty="0">
              <a:latin typeface="Calibri" pitchFamily="34" charset="0"/>
            </a:endParaRPr>
          </a:p>
          <a:p>
            <a:pPr algn="ctr"/>
            <a:endParaRPr lang="en-US" sz="700" b="1" dirty="0">
              <a:latin typeface="Calibri" pitchFamily="34" charset="0"/>
              <a:cs typeface="Arial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09063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7239000" y="4665770"/>
            <a:ext cx="12954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7 wks 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NYVAC-C-KC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3 NYVAC-C-KC/Protein</a:t>
            </a:r>
            <a:endParaRPr lang="en-US" sz="700" b="1" dirty="0">
              <a:latin typeface="Calibri" pitchFamily="34" charset="0"/>
            </a:endParaRPr>
          </a:p>
          <a:p>
            <a:pPr algn="ctr"/>
            <a:endParaRPr lang="en-US" sz="700" b="1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543456" y="76200"/>
            <a:ext cx="563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Groups </a:t>
            </a:r>
            <a:r>
              <a:rPr lang="en-US" dirty="0" smtClean="0"/>
              <a:t>5: </a:t>
            </a:r>
            <a:r>
              <a:rPr lang="en-US" dirty="0" err="1"/>
              <a:t>IFN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dirty="0"/>
              <a:t> ELISPOT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5072" y="4404955"/>
            <a:ext cx="1295400" cy="2000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700" b="1" dirty="0">
                <a:latin typeface="+mn-lt"/>
              </a:rPr>
              <a:t>Pre-immunization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09472" y="4404955"/>
            <a:ext cx="1295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</a:rPr>
              <a:t>4 wks </a:t>
            </a:r>
            <a:r>
              <a:rPr lang="en-US" sz="700" b="1" dirty="0" smtClean="0">
                <a:latin typeface="Calibri" pitchFamily="34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1 NYVAC-C</a:t>
            </a:r>
            <a:endParaRPr lang="en-US" sz="700" b="1" dirty="0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62784" y="4416623"/>
            <a:ext cx="1295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4 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</a:t>
            </a:r>
            <a:endParaRPr lang="en-US" sz="700" b="1" dirty="0">
              <a:latin typeface="Calibri" pitchFamily="34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229584" y="4362856"/>
            <a:ext cx="12954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4 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1 NYVAC-C/Protein</a:t>
            </a:r>
            <a:endParaRPr lang="en-US" sz="700" b="1" dirty="0">
              <a:latin typeface="Calibri" pitchFamily="34" charset="0"/>
            </a:endParaRPr>
          </a:p>
          <a:p>
            <a:pPr algn="ctr"/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4239640" y="4381140"/>
            <a:ext cx="12954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>
                <a:latin typeface="Calibri" pitchFamily="34" charset="0"/>
                <a:cs typeface="Arial" charset="0"/>
              </a:rPr>
              <a:t>4 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NYVAC-C/Protein</a:t>
            </a:r>
            <a:endParaRPr lang="en-US" sz="700" b="1" dirty="0">
              <a:latin typeface="Calibri" pitchFamily="34" charset="0"/>
            </a:endParaRPr>
          </a:p>
          <a:p>
            <a:pPr algn="ctr"/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5228616" y="4419600"/>
            <a:ext cx="12954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24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NYVAC-C/Protein</a:t>
            </a:r>
          </a:p>
          <a:p>
            <a:pPr algn="ctr"/>
            <a:endParaRPr lang="en-US" sz="700" b="1" dirty="0">
              <a:latin typeface="Calibri" pitchFamily="34" charset="0"/>
              <a:cs typeface="Arial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6266232" y="4409872"/>
            <a:ext cx="12954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2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3 NYVAC-C/Protein</a:t>
            </a:r>
          </a:p>
          <a:p>
            <a:pPr algn="ctr"/>
            <a:endParaRPr lang="en-US" sz="700" b="1" dirty="0">
              <a:latin typeface="Calibri" pitchFamily="34" charset="0"/>
              <a:cs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090629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7162800" y="4407986"/>
            <a:ext cx="12954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00" b="1" dirty="0" smtClean="0">
                <a:latin typeface="Calibri" pitchFamily="34" charset="0"/>
                <a:cs typeface="Arial" charset="0"/>
              </a:rPr>
              <a:t>7 </a:t>
            </a:r>
            <a:r>
              <a:rPr lang="en-US" sz="700" b="1" dirty="0">
                <a:latin typeface="Calibri" pitchFamily="34" charset="0"/>
                <a:cs typeface="Arial" charset="0"/>
              </a:rPr>
              <a:t>wks </a:t>
            </a:r>
            <a:r>
              <a:rPr lang="en-US" sz="700" b="1" dirty="0" smtClean="0">
                <a:latin typeface="Calibri" pitchFamily="34" charset="0"/>
                <a:cs typeface="Arial" charset="0"/>
              </a:rPr>
              <a:t>post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2 NYVAC-C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+</a:t>
            </a:r>
          </a:p>
          <a:p>
            <a:pPr algn="ctr"/>
            <a:r>
              <a:rPr lang="en-US" sz="700" b="1" dirty="0" smtClean="0">
                <a:latin typeface="Calibri" pitchFamily="34" charset="0"/>
              </a:rPr>
              <a:t>3 NYVAC-C/Protein</a:t>
            </a:r>
          </a:p>
          <a:p>
            <a:pPr algn="ctr"/>
            <a:endParaRPr lang="en-US" sz="700" b="1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400</Words>
  <Application>Microsoft Office PowerPoint</Application>
  <PresentationFormat>On-screen Show (4:3)</PresentationFormat>
  <Paragraphs>201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cristia1</dc:creator>
  <cp:lastModifiedBy>cristia1</cp:lastModifiedBy>
  <cp:revision>41</cp:revision>
  <dcterms:created xsi:type="dcterms:W3CDTF">2011-08-10T21:05:44Z</dcterms:created>
  <dcterms:modified xsi:type="dcterms:W3CDTF">2011-12-19T15:13:34Z</dcterms:modified>
</cp:coreProperties>
</file>