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6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34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2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29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92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135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3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51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96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7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1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56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1A7F7-1C5C-C84F-8AA4-CFC9DB3164E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6F738-F5E8-414D-80B5-BB5AC167C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4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CD4 </a:t>
            </a:r>
            <a:r>
              <a:rPr lang="en-US" dirty="0" smtClean="0"/>
              <a:t>Magnitude</a:t>
            </a:r>
            <a:br>
              <a:rPr lang="en-US" dirty="0" smtClean="0"/>
            </a:br>
            <a:r>
              <a:rPr lang="en-US" dirty="0" smtClean="0"/>
              <a:t>(sum IFN-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, IL-2, TNF; bars at median)</a:t>
            </a:r>
            <a:endParaRPr lang="en-US" dirty="0"/>
          </a:p>
        </p:txBody>
      </p:sp>
      <p:pic>
        <p:nvPicPr>
          <p:cNvPr id="3" name="Picture 2" descr="Spice Grap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6070"/>
            <a:ext cx="9144000" cy="25772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196" y="3943297"/>
            <a:ext cx="6870023" cy="278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CD8 Magnitude</a:t>
            </a:r>
            <a:br>
              <a:rPr lang="en-US" dirty="0" smtClean="0"/>
            </a:br>
            <a:r>
              <a:rPr lang="en-US" dirty="0" smtClean="0"/>
              <a:t>(sum IFN-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, IL-2, TNF; bars at median)</a:t>
            </a:r>
            <a:endParaRPr lang="en-US" dirty="0"/>
          </a:p>
        </p:txBody>
      </p:sp>
      <p:pic>
        <p:nvPicPr>
          <p:cNvPr id="3" name="Picture 2" descr="Spice Grap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2150"/>
            <a:ext cx="9144000" cy="25772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196" y="4079377"/>
            <a:ext cx="6870023" cy="278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166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16200000">
            <a:off x="-3507251" y="2657482"/>
            <a:ext cx="8229600" cy="1143000"/>
          </a:xfrm>
        </p:spPr>
        <p:txBody>
          <a:bodyPr/>
          <a:lstStyle/>
          <a:p>
            <a:r>
              <a:rPr lang="en-US" dirty="0" smtClean="0"/>
              <a:t>CD4 Quality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183" y="0"/>
            <a:ext cx="75123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10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 rot="16200000">
            <a:off x="-3507251" y="265748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CD8 Quality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221" y="0"/>
            <a:ext cx="74854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62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CD4 Magnitude (sum IFN-g, IL-2, TNF; bars at median)</vt:lpstr>
      <vt:lpstr>CD8 Magnitude (sum IFN-g, IL-2, TNF; bars at median)</vt:lpstr>
      <vt:lpstr>CD4 Quality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CD4 Quality</dc:title>
  <dc:creator>Kathryn Foulds</dc:creator>
  <cp:lastModifiedBy>Trujillo, Carrie N</cp:lastModifiedBy>
  <cp:revision>7</cp:revision>
  <dcterms:created xsi:type="dcterms:W3CDTF">2012-12-05T22:49:13Z</dcterms:created>
  <dcterms:modified xsi:type="dcterms:W3CDTF">2013-06-27T20:27:26Z</dcterms:modified>
</cp:coreProperties>
</file>