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92D6-E8C7-9747-BC71-1B61CDE0DAB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D9D3-328D-2B45-8389-B74F4FEE7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971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92D6-E8C7-9747-BC71-1B61CDE0DAB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D9D3-328D-2B45-8389-B74F4FEE7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968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92D6-E8C7-9747-BC71-1B61CDE0DAB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D9D3-328D-2B45-8389-B74F4FEE7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19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92D6-E8C7-9747-BC71-1B61CDE0DAB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D9D3-328D-2B45-8389-B74F4FEE7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82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92D6-E8C7-9747-BC71-1B61CDE0DAB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D9D3-328D-2B45-8389-B74F4FEE7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78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92D6-E8C7-9747-BC71-1B61CDE0DAB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D9D3-328D-2B45-8389-B74F4FEE7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689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92D6-E8C7-9747-BC71-1B61CDE0DAB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D9D3-328D-2B45-8389-B74F4FEE7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309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92D6-E8C7-9747-BC71-1B61CDE0DAB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D9D3-328D-2B45-8389-B74F4FEE7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20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92D6-E8C7-9747-BC71-1B61CDE0DAB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D9D3-328D-2B45-8389-B74F4FEE7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026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92D6-E8C7-9747-BC71-1B61CDE0DAB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D9D3-328D-2B45-8389-B74F4FEE7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033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92D6-E8C7-9747-BC71-1B61CDE0DAB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D9D3-328D-2B45-8389-B74F4FEE7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57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192D6-E8C7-9747-BC71-1B61CDE0DAB3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4D9D3-328D-2B45-8389-B74F4FEE7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18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0"/>
          <p:cNvSpPr txBox="1">
            <a:spLocks noChangeArrowheads="1"/>
          </p:cNvSpPr>
          <p:nvPr/>
        </p:nvSpPr>
        <p:spPr bwMode="auto">
          <a:xfrm>
            <a:off x="882650" y="239713"/>
            <a:ext cx="786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>
                <a:cs typeface="Arial" charset="0"/>
              </a:rPr>
              <a:t>Env Specific IFNγ Responses :ELISPOT Assay (Roederer&amp; Foulds)</a:t>
            </a: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82550" y="1611313"/>
            <a:ext cx="20589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>
                <a:cs typeface="Arial" charset="0"/>
              </a:rPr>
              <a:t>SIVmac25</a:t>
            </a:r>
            <a:r>
              <a:rPr lang="en-US" sz="1800">
                <a:cs typeface="Arial" charset="0"/>
              </a:rPr>
              <a:t>1-m766</a:t>
            </a:r>
          </a:p>
          <a:p>
            <a:pPr algn="ctr" eaLnBrk="1" hangingPunct="1"/>
            <a:r>
              <a:rPr lang="en-US" sz="1800">
                <a:cs typeface="Arial" charset="0"/>
              </a:rPr>
              <a:t>gp120-peptides</a:t>
            </a:r>
          </a:p>
          <a:p>
            <a:pPr algn="ctr" eaLnBrk="1" hangingPunct="1"/>
            <a:endParaRPr lang="en-US" sz="1800">
              <a:cs typeface="Arial" charset="0"/>
            </a:endParaRP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41288" y="4803775"/>
            <a:ext cx="21351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>
                <a:cs typeface="Arial" charset="0"/>
              </a:rPr>
              <a:t>SIVsmE660</a:t>
            </a:r>
            <a:r>
              <a:rPr lang="en-US" sz="1800">
                <a:cs typeface="Arial" charset="0"/>
              </a:rPr>
              <a:t>-CG7V</a:t>
            </a:r>
          </a:p>
          <a:p>
            <a:pPr algn="ctr" eaLnBrk="1" hangingPunct="1"/>
            <a:r>
              <a:rPr lang="en-US" sz="1800">
                <a:cs typeface="Arial" charset="0"/>
              </a:rPr>
              <a:t>gp120-peptides</a:t>
            </a:r>
          </a:p>
          <a:p>
            <a:pPr algn="ctr" eaLnBrk="1" hangingPunct="1"/>
            <a:endParaRPr lang="en-US" sz="1800">
              <a:cs typeface="Arial" charset="0"/>
            </a:endParaRPr>
          </a:p>
        </p:txBody>
      </p:sp>
      <p:pic>
        <p:nvPicPr>
          <p:cNvPr id="7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75" y="819150"/>
            <a:ext cx="5943600" cy="31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425" y="3709988"/>
            <a:ext cx="5943600" cy="310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5196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NCI\NIH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Monica Vaccari</dc:creator>
  <cp:lastModifiedBy>Trujillo, Carrie N</cp:lastModifiedBy>
  <cp:revision>1</cp:revision>
  <dcterms:created xsi:type="dcterms:W3CDTF">2013-03-25T20:29:36Z</dcterms:created>
  <dcterms:modified xsi:type="dcterms:W3CDTF">2013-06-27T20:26:36Z</dcterms:modified>
</cp:coreProperties>
</file>