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 id="2147483759" r:id="rId5"/>
    <p:sldMasterId id="2147483767" r:id="rId6"/>
    <p:sldMasterId id="2147483775" r:id="rId7"/>
  </p:sldMasterIdLst>
  <p:notesMasterIdLst>
    <p:notesMasterId r:id="rId16"/>
  </p:notesMasterIdLst>
  <p:handoutMasterIdLst>
    <p:handoutMasterId r:id="rId17"/>
  </p:handoutMasterIdLst>
  <p:sldIdLst>
    <p:sldId id="278" r:id="rId8"/>
    <p:sldId id="285" r:id="rId9"/>
    <p:sldId id="286" r:id="rId10"/>
    <p:sldId id="287" r:id="rId11"/>
    <p:sldId id="289" r:id="rId12"/>
    <p:sldId id="288" r:id="rId13"/>
    <p:sldId id="290" r:id="rId14"/>
    <p:sldId id="277"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9pPr>
  </p:defaultTextStyle>
  <p:extLst>
    <p:ext uri="{EFAFB233-063F-42B5-8137-9DF3F51BA10A}">
      <p15:sldGuideLst xmlns:p15="http://schemas.microsoft.com/office/powerpoint/2012/main">
        <p15:guide id="1" orient="horz" pos="1036">
          <p15:clr>
            <a:srgbClr val="A4A3A4"/>
          </p15:clr>
        </p15:guide>
        <p15:guide id="2" orient="horz" pos="3910">
          <p15:clr>
            <a:srgbClr val="A4A3A4"/>
          </p15:clr>
        </p15:guide>
        <p15:guide id="3" orient="horz" pos="840">
          <p15:clr>
            <a:srgbClr val="A4A3A4"/>
          </p15:clr>
        </p15:guide>
        <p15:guide id="4" orient="horz" pos="4168">
          <p15:clr>
            <a:srgbClr val="A4A3A4"/>
          </p15:clr>
        </p15:guide>
        <p15:guide id="5" pos="5325">
          <p15:clr>
            <a:srgbClr val="A4A3A4"/>
          </p15:clr>
        </p15:guide>
        <p15:guide id="6" pos="1567">
          <p15:clr>
            <a:srgbClr val="A4A3A4"/>
          </p15:clr>
        </p15:guide>
        <p15:guide id="7" pos="899">
          <p15:clr>
            <a:srgbClr val="A4A3A4"/>
          </p15:clr>
        </p15:guide>
        <p15:guide id="8" pos="2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rell, Tanya M" initials="HTM" lastIdx="3" clrIdx="0">
    <p:extLst>
      <p:ext uri="{19B8F6BF-5375-455C-9EA6-DF929625EA0E}">
        <p15:presenceInfo xmlns:p15="http://schemas.microsoft.com/office/powerpoint/2012/main" userId="S::tharrell@fredhutch.org::26ae6adf-61be-443f-8dc4-6531b61a9a38_5::10037FFEAAA72FD8" providerId="AD"/>
      </p:ext>
    </p:extLst>
  </p:cmAuthor>
  <p:cmAuthor id="2" name="Bell, Ian B" initials="BIB" lastIdx="2" clrIdx="1">
    <p:extLst>
      <p:ext uri="{19B8F6BF-5375-455C-9EA6-DF929625EA0E}">
        <p15:presenceInfo xmlns:p15="http://schemas.microsoft.com/office/powerpoint/2012/main" userId="S::ibell@fredhutch.org::3675226d-7c0c-433e-bd30-b9ac6e5ec3a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B433"/>
    <a:srgbClr val="CC006A"/>
    <a:srgbClr val="6600FF"/>
    <a:srgbClr val="329F9B"/>
    <a:srgbClr val="1C3B61"/>
    <a:srgbClr val="18243D"/>
    <a:srgbClr val="5BABEB"/>
    <a:srgbClr val="57B8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731" autoAdjust="0"/>
  </p:normalViewPr>
  <p:slideViewPr>
    <p:cSldViewPr snapToGrid="0">
      <p:cViewPr varScale="1">
        <p:scale>
          <a:sx n="64" d="100"/>
          <a:sy n="64" d="100"/>
        </p:scale>
        <p:origin x="758" y="53"/>
      </p:cViewPr>
      <p:guideLst>
        <p:guide orient="horz" pos="1036"/>
        <p:guide orient="horz" pos="3910"/>
        <p:guide orient="horz" pos="840"/>
        <p:guide orient="horz" pos="4168"/>
        <p:guide pos="5325"/>
        <p:guide pos="1567"/>
        <p:guide pos="899"/>
        <p:guide pos="2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9" d="100"/>
          <a:sy n="89" d="100"/>
        </p:scale>
        <p:origin x="277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D4CA0E75-1B40-45AD-9ACB-16613375CB5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n-US"/>
          </a:p>
        </p:txBody>
      </p:sp>
      <p:sp>
        <p:nvSpPr>
          <p:cNvPr id="27651" name="Rectangle 3">
            <a:extLst>
              <a:ext uri="{FF2B5EF4-FFF2-40B4-BE49-F238E27FC236}">
                <a16:creationId xmlns:a16="http://schemas.microsoft.com/office/drawing/2014/main" id="{5252C317-B1D3-4D74-AF4F-35731B348A6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mn-ea"/>
                <a:cs typeface="+mn-cs"/>
              </a:defRPr>
            </a:lvl1pPr>
          </a:lstStyle>
          <a:p>
            <a:pPr>
              <a:defRPr/>
            </a:pPr>
            <a:endParaRPr lang="en-US"/>
          </a:p>
        </p:txBody>
      </p:sp>
      <p:sp>
        <p:nvSpPr>
          <p:cNvPr id="27652" name="Rectangle 4">
            <a:extLst>
              <a:ext uri="{FF2B5EF4-FFF2-40B4-BE49-F238E27FC236}">
                <a16:creationId xmlns:a16="http://schemas.microsoft.com/office/drawing/2014/main" id="{B1FF52C3-6B26-45E7-AA2F-1444DDAFE8BE}"/>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n-US"/>
          </a:p>
        </p:txBody>
      </p:sp>
      <p:sp>
        <p:nvSpPr>
          <p:cNvPr id="27653" name="Rectangle 5">
            <a:extLst>
              <a:ext uri="{FF2B5EF4-FFF2-40B4-BE49-F238E27FC236}">
                <a16:creationId xmlns:a16="http://schemas.microsoft.com/office/drawing/2014/main" id="{AA121BBE-016E-47D4-BE01-B5134C04B29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42ED336-EB26-4763-8EA7-5E9B537497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051BC8-A30F-4958-A6D7-EF7C41B6D0B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Times New Roman" charset="0"/>
                <a:ea typeface="ヒラギノ角ゴ Pro W3" charset="0"/>
                <a:cs typeface="+mn-cs"/>
              </a:defRPr>
            </a:lvl1pPr>
          </a:lstStyle>
          <a:p>
            <a:pPr>
              <a:defRPr/>
            </a:pPr>
            <a:endParaRPr lang="en-US"/>
          </a:p>
        </p:txBody>
      </p:sp>
      <p:sp>
        <p:nvSpPr>
          <p:cNvPr id="3" name="Date Placeholder 2">
            <a:extLst>
              <a:ext uri="{FF2B5EF4-FFF2-40B4-BE49-F238E27FC236}">
                <a16:creationId xmlns:a16="http://schemas.microsoft.com/office/drawing/2014/main" id="{C640E0FC-1AD0-41FB-B355-71A5F43CA771}"/>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8B530D32-16AE-49CF-96A7-49E88CD0D9B1}" type="datetimeFigureOut">
              <a:rPr lang="en-US" altLang="en-US"/>
              <a:pPr>
                <a:defRPr/>
              </a:pPr>
              <a:t>11/1/2019</a:t>
            </a:fld>
            <a:endParaRPr lang="en-US" altLang="en-US"/>
          </a:p>
        </p:txBody>
      </p:sp>
      <p:sp>
        <p:nvSpPr>
          <p:cNvPr id="4" name="Slide Image Placeholder 3">
            <a:extLst>
              <a:ext uri="{FF2B5EF4-FFF2-40B4-BE49-F238E27FC236}">
                <a16:creationId xmlns:a16="http://schemas.microsoft.com/office/drawing/2014/main" id="{8B28DBD7-BF71-4A7D-83AD-B77CB583933D}"/>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B2AB8F67-F229-4720-AC0C-5A1258CD6A6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B7BDC58-7D1A-426E-81C5-D7591867C15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Times New Roman" charset="0"/>
                <a:ea typeface="ヒラギノ角ゴ Pro W3"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47936700-8B5E-432F-8BE9-557574FD9F8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5282AB0-E396-4075-94A1-D62DF063034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6F6DAFA9-FCBD-4604-B2BA-CA85889A7C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8E3EB1E4-A5E4-4EB7-BA1B-177034B7BC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ヒラギノ角ゴ Pro W3" charset="-128"/>
              </a:rPr>
              <a:t>The translated version of each interviewer-administered forms is accessed in the same way as the English versions of each eCRF. For example, to access the Demographics CRF, you would still navigate to the V1- Screening visit folder and click on the Demographics eCRF for form completion. In order to see the translated version of the eCRF, an update must be made to your </a:t>
            </a:r>
            <a:r>
              <a:rPr lang="en-US" altLang="en-US" dirty="0" err="1">
                <a:ea typeface="ヒラギノ角ゴ Pro W3" charset="-128"/>
              </a:rPr>
              <a:t>iMedidata</a:t>
            </a:r>
            <a:r>
              <a:rPr lang="en-US" altLang="en-US" dirty="0">
                <a:ea typeface="ヒラギノ角ゴ Pro W3" charset="-128"/>
              </a:rPr>
              <a:t> User Profile – see next slide!</a:t>
            </a:r>
          </a:p>
        </p:txBody>
      </p:sp>
      <p:sp>
        <p:nvSpPr>
          <p:cNvPr id="13316" name="Slide Number Placeholder 3">
            <a:extLst>
              <a:ext uri="{FF2B5EF4-FFF2-40B4-BE49-F238E27FC236}">
                <a16:creationId xmlns:a16="http://schemas.microsoft.com/office/drawing/2014/main" id="{EFE2C7E2-A868-47FE-A5CA-2B23A589392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2616348E-CCCE-41D8-9C36-0549A084E8B4}" type="slidenum">
              <a:rPr lang="en-US" altLang="en-US" sz="1200" smtClean="0"/>
              <a:pPr/>
              <a:t>1</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DC0DECDB-072F-474C-9DC5-2242FC235D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68139482-7470-4CAA-9ECE-D893FEF3EF3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15364" name="Slide Number Placeholder 3">
            <a:extLst>
              <a:ext uri="{FF2B5EF4-FFF2-40B4-BE49-F238E27FC236}">
                <a16:creationId xmlns:a16="http://schemas.microsoft.com/office/drawing/2014/main" id="{BF9ECF45-1CD6-4258-A7B6-31CE2B4ADB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E070FCFD-016F-4A8A-A834-FE31091CB5FF}" type="slidenum">
              <a:rPr lang="en-US" altLang="en-US" sz="1200" smtClean="0"/>
              <a:pPr/>
              <a:t>2</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5282AB0-E396-4075-94A1-D62DF063034C}" type="slidenum">
              <a:rPr lang="en-US" altLang="en-US" smtClean="0"/>
              <a:pPr>
                <a:defRPr/>
              </a:pPr>
              <a:t>3</a:t>
            </a:fld>
            <a:endParaRPr lang="en-US" altLang="en-US"/>
          </a:p>
        </p:txBody>
      </p:sp>
    </p:spTree>
    <p:extLst>
      <p:ext uri="{BB962C8B-B14F-4D97-AF65-F5344CB8AC3E}">
        <p14:creationId xmlns:p14="http://schemas.microsoft.com/office/powerpoint/2010/main" val="3201154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CFD1FED8-2303-4D50-8108-20EC845A2E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00AD0693-2B0F-471B-A3D0-63A8DF5C35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ヒラギノ角ゴ Pro W3" charset="-128"/>
              </a:rPr>
              <a:t>You can confirm which locale or language has been selected by viewing the locale indicated within the “My information” section of your </a:t>
            </a:r>
            <a:r>
              <a:rPr lang="en-US" altLang="en-US" dirty="0" err="1">
                <a:ea typeface="ヒラギノ角ゴ Pro W3" charset="-128"/>
              </a:rPr>
              <a:t>iMedidata</a:t>
            </a:r>
            <a:r>
              <a:rPr lang="en-US" altLang="en-US" dirty="0">
                <a:ea typeface="ヒラギノ角ゴ Pro W3" charset="-128"/>
              </a:rPr>
              <a:t> Rave homepage. For example, ‘</a:t>
            </a:r>
            <a:r>
              <a:rPr lang="en-US" altLang="en-US" dirty="0" err="1">
                <a:ea typeface="ヒラギノ角ゴ Pro W3" charset="-128"/>
              </a:rPr>
              <a:t>zul</a:t>
            </a:r>
            <a:r>
              <a:rPr lang="en-US" altLang="en-US" dirty="0">
                <a:ea typeface="ヒラギノ角ゴ Pro W3" charset="-128"/>
              </a:rPr>
              <a:t>’ indicates that the current locale or language is set to Zulu. </a:t>
            </a:r>
          </a:p>
          <a:p>
            <a:endParaRPr lang="en-US" altLang="en-US" dirty="0">
              <a:ea typeface="ヒラギノ角ゴ Pro W3" charset="-128"/>
            </a:endParaRPr>
          </a:p>
          <a:p>
            <a:r>
              <a:rPr lang="en-US" altLang="en-US" dirty="0">
                <a:ea typeface="ヒラギノ角ゴ Pro W3" charset="-128"/>
              </a:rPr>
              <a:t>Note that the language is set by your </a:t>
            </a:r>
            <a:r>
              <a:rPr lang="en-US" altLang="en-US" dirty="0" err="1">
                <a:ea typeface="ヒラギノ角ゴ Pro W3" charset="-128"/>
              </a:rPr>
              <a:t>iMedidata</a:t>
            </a:r>
            <a:r>
              <a:rPr lang="en-US" altLang="en-US" dirty="0">
                <a:ea typeface="ヒラギノ角ゴ Pro W3" charset="-128"/>
              </a:rPr>
              <a:t> profile, meaning that in the above example, any forms that have been translated into Zulu for all of the studies for which you have access will be viewable in Zulu. For example, if you have Zulu translated forms in MTN-042 and MTN-043, the Zulu translations for translated eCRFs for both studies will be viewable when your profile locale is updated. </a:t>
            </a:r>
          </a:p>
        </p:txBody>
      </p:sp>
      <p:sp>
        <p:nvSpPr>
          <p:cNvPr id="18436" name="Slide Number Placeholder 3">
            <a:extLst>
              <a:ext uri="{FF2B5EF4-FFF2-40B4-BE49-F238E27FC236}">
                <a16:creationId xmlns:a16="http://schemas.microsoft.com/office/drawing/2014/main" id="{24D2FF24-9E63-4730-8D3A-BDA5A859FA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8687A9B4-0BE1-4FBC-B608-D0F71BFE03AD}" type="slidenum">
              <a:rPr lang="en-US" altLang="en-US" sz="1200" smtClean="0"/>
              <a:pPr/>
              <a:t>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2ED3633-EDEB-4F3D-8DEB-BCBF26993D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8CCCBA82-1A83-467E-921F-78E4FC3277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20484" name="Slide Number Placeholder 3">
            <a:extLst>
              <a:ext uri="{FF2B5EF4-FFF2-40B4-BE49-F238E27FC236}">
                <a16:creationId xmlns:a16="http://schemas.microsoft.com/office/drawing/2014/main" id="{20FE9775-725A-4677-AA04-2122F128A1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6828B672-C3D0-46D3-894C-4A8A7E9AFA4C}" type="slidenum">
              <a:rPr lang="en-US" altLang="en-US" sz="1200" smtClean="0"/>
              <a:pP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FDEBD120-FF9C-4E13-B9B4-6A0451F397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6BC952AB-579B-4750-8EAF-1A5AB71296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22532" name="Slide Number Placeholder 3">
            <a:extLst>
              <a:ext uri="{FF2B5EF4-FFF2-40B4-BE49-F238E27FC236}">
                <a16:creationId xmlns:a16="http://schemas.microsoft.com/office/drawing/2014/main" id="{824AA701-37C7-4E12-9D00-828A5DE794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039B4A26-0093-4F19-AD66-0DA1A94AFE09}" type="slidenum">
              <a:rPr lang="en-US" altLang="en-US" sz="1200" smtClean="0"/>
              <a:pP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44FDFD52-0681-4328-A78B-5D8439F4D7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93E43CB5-029D-4F64-85F0-73D65D56B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ea typeface="ヒラギノ角ゴ Pro W3" charset="-128"/>
              </a:rPr>
              <a:t>Please send any questions about translated eCRFs within Medidata Rave to MTN-025 SCHARP CDMs. </a:t>
            </a:r>
          </a:p>
        </p:txBody>
      </p:sp>
      <p:sp>
        <p:nvSpPr>
          <p:cNvPr id="23556" name="Slide Number Placeholder 3">
            <a:extLst>
              <a:ext uri="{FF2B5EF4-FFF2-40B4-BE49-F238E27FC236}">
                <a16:creationId xmlns:a16="http://schemas.microsoft.com/office/drawing/2014/main" id="{771F5D43-BBF1-44F7-8EA0-456D3AF712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A8D3FC1C-7B9C-479D-8477-22F4B0B47441}" type="slidenum">
              <a:rPr lang="en-US" altLang="en-US" sz="1200" smtClean="0"/>
              <a:pPr/>
              <a:t>7</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18243D"/>
        </a:solidFill>
        <a:effectLst/>
      </p:bgPr>
    </p:bg>
    <p:spTree>
      <p:nvGrpSpPr>
        <p:cNvPr id="1" name=""/>
        <p:cNvGrpSpPr/>
        <p:nvPr/>
      </p:nvGrpSpPr>
      <p:grpSpPr>
        <a:xfrm>
          <a:off x="0" y="0"/>
          <a:ext cx="0" cy="0"/>
          <a:chOff x="0" y="0"/>
          <a:chExt cx="0" cy="0"/>
        </a:xfrm>
      </p:grpSpPr>
      <p:pic>
        <p:nvPicPr>
          <p:cNvPr id="2" name="Picture 6" descr="thank you.eps">
            <a:extLst>
              <a:ext uri="{FF2B5EF4-FFF2-40B4-BE49-F238E27FC236}">
                <a16:creationId xmlns:a16="http://schemas.microsoft.com/office/drawing/2014/main" id="{9C2A8FF1-6567-45DC-8CC2-2025B50B54A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93938" y="3041650"/>
            <a:ext cx="45593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a:extLst>
              <a:ext uri="{FF2B5EF4-FFF2-40B4-BE49-F238E27FC236}">
                <a16:creationId xmlns:a16="http://schemas.microsoft.com/office/drawing/2014/main" id="{63C55C04-873A-4417-B23A-3800E1DB4C7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1613" y="5827713"/>
            <a:ext cx="213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7920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Picture Placeholder 6"/>
          <p:cNvSpPr>
            <a:spLocks noGrp="1"/>
          </p:cNvSpPr>
          <p:nvPr>
            <p:ph type="pic" sz="quarter" idx="13"/>
          </p:nvPr>
        </p:nvSpPr>
        <p:spPr>
          <a:xfrm>
            <a:off x="4734333" y="1243013"/>
            <a:ext cx="3950880" cy="3365847"/>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9" name="Text Placeholder 5"/>
          <p:cNvSpPr>
            <a:spLocks noGrp="1"/>
          </p:cNvSpPr>
          <p:nvPr>
            <p:ph type="body" sz="quarter" idx="14"/>
          </p:nvPr>
        </p:nvSpPr>
        <p:spPr>
          <a:xfrm>
            <a:off x="458785" y="4817251"/>
            <a:ext cx="3936611" cy="1389874"/>
          </a:xfrm>
        </p:spPr>
        <p:txBody>
          <a:bodyPr spcCol="0"/>
          <a:lstStyle>
            <a:lvl1pPr marL="0" indent="0">
              <a:lnSpc>
                <a:spcPts val="1600"/>
              </a:lnSpc>
              <a:defRPr sz="1400" b="1" baseline="0">
                <a:solidFill>
                  <a:srgbClr val="6FB433"/>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20" name="Picture Placeholder 6"/>
          <p:cNvSpPr>
            <a:spLocks noGrp="1"/>
          </p:cNvSpPr>
          <p:nvPr>
            <p:ph type="pic" sz="quarter" idx="15"/>
          </p:nvPr>
        </p:nvSpPr>
        <p:spPr>
          <a:xfrm>
            <a:off x="458788" y="1243013"/>
            <a:ext cx="3950880" cy="3365847"/>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0" name="Text Placeholder 5"/>
          <p:cNvSpPr>
            <a:spLocks noGrp="1"/>
          </p:cNvSpPr>
          <p:nvPr>
            <p:ph type="body" sz="quarter" idx="18"/>
          </p:nvPr>
        </p:nvSpPr>
        <p:spPr>
          <a:xfrm>
            <a:off x="4748602" y="4817251"/>
            <a:ext cx="3936611" cy="1389874"/>
          </a:xfrm>
        </p:spPr>
        <p:txBody>
          <a:bodyPr spcCol="0"/>
          <a:lstStyle>
            <a:lvl1pPr marL="0" indent="0">
              <a:lnSpc>
                <a:spcPts val="1600"/>
              </a:lnSpc>
              <a:defRPr sz="1400" b="1" baseline="0">
                <a:solidFill>
                  <a:srgbClr val="6FB433"/>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8" name="Rectangle 11">
            <a:extLst>
              <a:ext uri="{FF2B5EF4-FFF2-40B4-BE49-F238E27FC236}">
                <a16:creationId xmlns:a16="http://schemas.microsoft.com/office/drawing/2014/main" id="{4474AD6D-ABB7-4D7E-A434-1CA118803F11}"/>
              </a:ext>
            </a:extLst>
          </p:cNvPr>
          <p:cNvSpPr>
            <a:spLocks noGrp="1" noChangeArrowheads="1"/>
          </p:cNvSpPr>
          <p:nvPr>
            <p:ph type="ftr" sz="quarter" idx="19"/>
          </p:nvPr>
        </p:nvSpPr>
        <p:spPr>
          <a:ln/>
        </p:spPr>
        <p:txBody>
          <a:bodyPr/>
          <a:lstStyle>
            <a:lvl1pPr>
              <a:defRPr/>
            </a:lvl1pPr>
          </a:lstStyle>
          <a:p>
            <a:pPr>
              <a:defRPr/>
            </a:pPr>
            <a:r>
              <a:rPr lang="en-US" altLang="en-US"/>
              <a:t>© Fred Hutchinson Cancer Research Center </a:t>
            </a:r>
          </a:p>
        </p:txBody>
      </p:sp>
      <p:sp>
        <p:nvSpPr>
          <p:cNvPr id="9" name="Rectangle 12">
            <a:extLst>
              <a:ext uri="{FF2B5EF4-FFF2-40B4-BE49-F238E27FC236}">
                <a16:creationId xmlns:a16="http://schemas.microsoft.com/office/drawing/2014/main" id="{A33DC37D-EE04-452F-AE28-960AD38F940E}"/>
              </a:ext>
            </a:extLst>
          </p:cNvPr>
          <p:cNvSpPr>
            <a:spLocks noGrp="1" noChangeArrowheads="1"/>
          </p:cNvSpPr>
          <p:nvPr>
            <p:ph type="sldNum" sz="quarter" idx="20"/>
          </p:nvPr>
        </p:nvSpPr>
        <p:spPr>
          <a:ln/>
        </p:spPr>
        <p:txBody>
          <a:bodyPr/>
          <a:lstStyle>
            <a:lvl1pPr>
              <a:defRPr/>
            </a:lvl1pPr>
          </a:lstStyle>
          <a:p>
            <a:pPr>
              <a:defRPr/>
            </a:pPr>
            <a:fld id="{2D24DAA0-C756-4451-A44B-89B22B47B986}" type="slidenum">
              <a:rPr lang="en-US" altLang="en-US"/>
              <a:pPr>
                <a:defRPr/>
              </a:pPr>
              <a:t>‹#›</a:t>
            </a:fld>
            <a:endParaRPr lang="en-US" altLang="en-US"/>
          </a:p>
        </p:txBody>
      </p:sp>
    </p:spTree>
    <p:extLst>
      <p:ext uri="{BB962C8B-B14F-4D97-AF65-F5344CB8AC3E}">
        <p14:creationId xmlns:p14="http://schemas.microsoft.com/office/powerpoint/2010/main" val="401706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Break Slide">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lvl1pPr>
              <a:defRPr baseline="0"/>
            </a:lvl1pPr>
          </a:lstStyle>
          <a:p>
            <a:r>
              <a:rPr lang="en-US"/>
              <a:t>Click to edit Master title style</a:t>
            </a:r>
            <a:endParaRPr lang="en-US" dirty="0"/>
          </a:p>
        </p:txBody>
      </p:sp>
      <p:sp>
        <p:nvSpPr>
          <p:cNvPr id="3" name="Rectangle 11">
            <a:extLst>
              <a:ext uri="{FF2B5EF4-FFF2-40B4-BE49-F238E27FC236}">
                <a16:creationId xmlns:a16="http://schemas.microsoft.com/office/drawing/2014/main" id="{573740C3-145B-425F-BD7E-2363165975A3}"/>
              </a:ext>
            </a:extLst>
          </p:cNvPr>
          <p:cNvSpPr>
            <a:spLocks noGrp="1" noChangeArrowheads="1"/>
          </p:cNvSpPr>
          <p:nvPr>
            <p:ph type="ftr" sz="quarter" idx="10"/>
          </p:nvPr>
        </p:nvSpPr>
        <p:spPr>
          <a:ln/>
        </p:spPr>
        <p:txBody>
          <a:bodyPr/>
          <a:lstStyle>
            <a:lvl1pPr>
              <a:defRPr/>
            </a:lvl1pPr>
          </a:lstStyle>
          <a:p>
            <a:pPr>
              <a:defRPr/>
            </a:pPr>
            <a:r>
              <a:rPr lang="en-US" altLang="en-US"/>
              <a:t>© Fred Hutchinson Cancer Research Center </a:t>
            </a:r>
          </a:p>
        </p:txBody>
      </p:sp>
      <p:sp>
        <p:nvSpPr>
          <p:cNvPr id="4" name="Rectangle 12">
            <a:extLst>
              <a:ext uri="{FF2B5EF4-FFF2-40B4-BE49-F238E27FC236}">
                <a16:creationId xmlns:a16="http://schemas.microsoft.com/office/drawing/2014/main" id="{FA3F6B7D-1C7C-4268-B817-54A0AA8EDB6F}"/>
              </a:ext>
            </a:extLst>
          </p:cNvPr>
          <p:cNvSpPr>
            <a:spLocks noGrp="1" noChangeArrowheads="1"/>
          </p:cNvSpPr>
          <p:nvPr>
            <p:ph type="sldNum" sz="quarter" idx="11"/>
          </p:nvPr>
        </p:nvSpPr>
        <p:spPr>
          <a:ln/>
        </p:spPr>
        <p:txBody>
          <a:bodyPr/>
          <a:lstStyle>
            <a:lvl1pPr>
              <a:defRPr/>
            </a:lvl1pPr>
          </a:lstStyle>
          <a:p>
            <a:pPr>
              <a:defRPr/>
            </a:pPr>
            <a:fld id="{19A7322B-A2A1-4DE9-A5D7-44B5891A100A}" type="slidenum">
              <a:rPr lang="en-US" altLang="en-US"/>
              <a:pPr>
                <a:defRPr/>
              </a:pPr>
              <a:t>‹#›</a:t>
            </a:fld>
            <a:endParaRPr lang="en-US" altLang="en-US"/>
          </a:p>
        </p:txBody>
      </p:sp>
    </p:spTree>
    <p:extLst>
      <p:ext uri="{BB962C8B-B14F-4D97-AF65-F5344CB8AC3E}">
        <p14:creationId xmlns:p14="http://schemas.microsoft.com/office/powerpoint/2010/main" val="733793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hoto Break Slide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5DFDDEB4-DD72-4944-BE1F-2DA74AC44FD5}"/>
              </a:ext>
            </a:extLst>
          </p:cNvPr>
          <p:cNvSpPr>
            <a:spLocks noGrp="1"/>
          </p:cNvSpPr>
          <p:nvPr>
            <p:ph type="ftr" sz="quarter" idx="10"/>
          </p:nvPr>
        </p:nvSpPr>
        <p:spPr/>
        <p:txBody>
          <a:bodyPr/>
          <a:lstStyle>
            <a:lvl1pPr>
              <a:defRPr/>
            </a:lvl1pPr>
          </a:lstStyle>
          <a:p>
            <a:pPr>
              <a:defRPr/>
            </a:pPr>
            <a:r>
              <a:rPr lang="en-US" altLang="en-US"/>
              <a:t>© Fred Hutchinson Cancer Research Center </a:t>
            </a:r>
          </a:p>
        </p:txBody>
      </p:sp>
      <p:sp>
        <p:nvSpPr>
          <p:cNvPr id="4" name="Slide Number Placeholder 3">
            <a:extLst>
              <a:ext uri="{FF2B5EF4-FFF2-40B4-BE49-F238E27FC236}">
                <a16:creationId xmlns:a16="http://schemas.microsoft.com/office/drawing/2014/main" id="{4FA6F8FC-438B-49C4-B76E-0B61CD32D01E}"/>
              </a:ext>
            </a:extLst>
          </p:cNvPr>
          <p:cNvSpPr>
            <a:spLocks noGrp="1"/>
          </p:cNvSpPr>
          <p:nvPr>
            <p:ph type="sldNum" sz="quarter" idx="11"/>
          </p:nvPr>
        </p:nvSpPr>
        <p:spPr/>
        <p:txBody>
          <a:bodyPr/>
          <a:lstStyle>
            <a:lvl1pPr>
              <a:defRPr/>
            </a:lvl1pPr>
          </a:lstStyle>
          <a:p>
            <a:pPr>
              <a:defRPr/>
            </a:pPr>
            <a:fld id="{81911099-9B1B-4189-B6B2-3FDF8BC98969}" type="slidenum">
              <a:rPr lang="en-US" altLang="en-US"/>
              <a:pPr>
                <a:defRPr/>
              </a:pPr>
              <a:t>‹#›</a:t>
            </a:fld>
            <a:endParaRPr lang="en-US" altLang="en-US"/>
          </a:p>
        </p:txBody>
      </p:sp>
    </p:spTree>
    <p:extLst>
      <p:ext uri="{BB962C8B-B14F-4D97-AF65-F5344CB8AC3E}">
        <p14:creationId xmlns:p14="http://schemas.microsoft.com/office/powerpoint/2010/main" val="3242662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E782FC41-B40A-4C79-854F-BB5AEB24B2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14575" y="857250"/>
            <a:ext cx="45148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18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2890E65E-D35C-43B3-973F-2B461BFFA5C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1613" y="5827713"/>
            <a:ext cx="213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10"/>
          <p:cNvSpPr>
            <a:spLocks noGrp="1"/>
          </p:cNvSpPr>
          <p:nvPr>
            <p:ph type="body" sz="quarter" idx="10"/>
          </p:nvPr>
        </p:nvSpPr>
        <p:spPr>
          <a:xfrm>
            <a:off x="457199" y="578533"/>
            <a:ext cx="8228013" cy="1938301"/>
          </a:xfrm>
        </p:spPr>
        <p:txBody>
          <a:bodyPr/>
          <a:lstStyle>
            <a:lvl1pPr marL="0" indent="0">
              <a:buNone/>
              <a:defRPr sz="6000" b="1" baseline="0"/>
            </a:lvl1pPr>
            <a:lvl2pPr marL="91440" indent="0">
              <a:spcBef>
                <a:spcPts val="0"/>
              </a:spcBef>
              <a:buNone/>
              <a:defRPr sz="2400"/>
            </a:lvl2pPr>
            <a:lvl3pPr marL="914400" indent="0">
              <a:buNone/>
              <a:defRPr sz="2400"/>
            </a:lvl3pPr>
            <a:lvl4pPr marL="1371600" indent="0">
              <a:buNone/>
              <a:defRPr sz="2400"/>
            </a:lvl4pPr>
            <a:lvl5pPr marL="1828800" indent="0">
              <a:buNone/>
              <a:defRPr sz="2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409609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Text Placeholder 10"/>
          <p:cNvSpPr>
            <a:spLocks noGrp="1"/>
          </p:cNvSpPr>
          <p:nvPr>
            <p:ph type="body" sz="quarter" idx="10"/>
          </p:nvPr>
        </p:nvSpPr>
        <p:spPr>
          <a:xfrm>
            <a:off x="457199" y="578533"/>
            <a:ext cx="8228013" cy="1938301"/>
          </a:xfrm>
        </p:spPr>
        <p:txBody>
          <a:bodyPr/>
          <a:lstStyle>
            <a:lvl1pPr marL="0" indent="0">
              <a:buNone/>
              <a:defRPr sz="6000" b="1" baseline="0"/>
            </a:lvl1pPr>
            <a:lvl2pPr marL="91440" indent="0">
              <a:spcBef>
                <a:spcPts val="0"/>
              </a:spcBef>
              <a:buNone/>
              <a:defRPr sz="2400"/>
            </a:lvl2pPr>
            <a:lvl3pPr marL="914400" indent="0">
              <a:buNone/>
              <a:defRPr sz="2400"/>
            </a:lvl3pPr>
            <a:lvl4pPr marL="1371600" indent="0">
              <a:buNone/>
              <a:defRPr sz="2400"/>
            </a:lvl4pPr>
            <a:lvl5pPr marL="1828800" indent="0">
              <a:buNone/>
              <a:defRPr sz="2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29319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lvl1pPr>
              <a:defRPr baseline="0">
                <a:solidFill>
                  <a:srgbClr val="1C3B61"/>
                </a:solidFill>
              </a:defRPr>
            </a:lvl1pPr>
          </a:lstStyle>
          <a:p>
            <a:r>
              <a:rPr lang="en-US" dirty="0"/>
              <a:t>Click to edit Master title style</a:t>
            </a:r>
          </a:p>
        </p:txBody>
      </p:sp>
      <p:sp>
        <p:nvSpPr>
          <p:cNvPr id="14" name="Text Placeholder 13"/>
          <p:cNvSpPr>
            <a:spLocks noGrp="1"/>
          </p:cNvSpPr>
          <p:nvPr>
            <p:ph type="body" sz="quarter" idx="13"/>
          </p:nvPr>
        </p:nvSpPr>
        <p:spPr>
          <a:xfrm>
            <a:off x="457993" y="1261872"/>
            <a:ext cx="6858000" cy="5029200"/>
          </a:xfrm>
        </p:spPr>
        <p:txBody>
          <a:bodyPr/>
          <a:lstStyle>
            <a:lvl1pPr marL="0" indent="0">
              <a:defRPr>
                <a:solidFill>
                  <a:srgbClr val="1C3B61"/>
                </a:solidFill>
              </a:defRPr>
            </a:lvl1pPr>
            <a:lvl2pPr marL="117475" indent="-117475">
              <a:spcBef>
                <a:spcPts val="984"/>
              </a:spcBef>
              <a:buClrTx/>
              <a:buSzPct val="100000"/>
              <a:defRPr sz="1600" i="1" baseline="0">
                <a:solidFill>
                  <a:srgbClr val="1C3B61"/>
                </a:solidFill>
              </a:defRPr>
            </a:lvl2pPr>
          </a:lstStyle>
          <a:p>
            <a:pPr lvl="0"/>
            <a:r>
              <a:rPr lang="en-US" dirty="0"/>
              <a:t>Click to edit Master text styles</a:t>
            </a:r>
          </a:p>
          <a:p>
            <a:pPr lvl="1"/>
            <a:r>
              <a:rPr lang="en-US" dirty="0"/>
              <a:t>Second level</a:t>
            </a:r>
          </a:p>
        </p:txBody>
      </p:sp>
      <p:sp>
        <p:nvSpPr>
          <p:cNvPr id="4" name="Rectangle 11">
            <a:extLst>
              <a:ext uri="{FF2B5EF4-FFF2-40B4-BE49-F238E27FC236}">
                <a16:creationId xmlns:a16="http://schemas.microsoft.com/office/drawing/2014/main" id="{7F4D0419-A905-4196-B44D-CBEED2BB6443}"/>
              </a:ext>
            </a:extLst>
          </p:cNvPr>
          <p:cNvSpPr>
            <a:spLocks noGrp="1" noChangeArrowheads="1"/>
          </p:cNvSpPr>
          <p:nvPr>
            <p:ph type="ftr" sz="quarter" idx="14"/>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B3CFAB0B-1454-49C9-868E-EE8461CAA82F}"/>
              </a:ext>
            </a:extLst>
          </p:cNvPr>
          <p:cNvSpPr>
            <a:spLocks noGrp="1" noChangeArrowheads="1"/>
          </p:cNvSpPr>
          <p:nvPr>
            <p:ph type="sldNum" sz="quarter" idx="15"/>
          </p:nvPr>
        </p:nvSpPr>
        <p:spPr>
          <a:ln/>
        </p:spPr>
        <p:txBody>
          <a:bodyPr/>
          <a:lstStyle>
            <a:lvl1pPr>
              <a:defRPr/>
            </a:lvl1pPr>
          </a:lstStyle>
          <a:p>
            <a:pPr>
              <a:defRPr/>
            </a:pPr>
            <a:fld id="{556D74E0-4FF0-485A-93FF-F68ED077B9E6}" type="slidenum">
              <a:rPr lang="en-US" altLang="en-US"/>
              <a:pPr>
                <a:defRPr/>
              </a:pPr>
              <a:t>‹#›</a:t>
            </a:fld>
            <a:endParaRPr lang="en-US" altLang="en-US"/>
          </a:p>
        </p:txBody>
      </p:sp>
    </p:spTree>
    <p:extLst>
      <p:ext uri="{BB962C8B-B14F-4D97-AF65-F5344CB8AC3E}">
        <p14:creationId xmlns:p14="http://schemas.microsoft.com/office/powerpoint/2010/main" val="4202132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7" y="1261872"/>
            <a:ext cx="6850507" cy="4846320"/>
          </a:xfrm>
        </p:spPr>
        <p:txBody>
          <a:bodyPr/>
          <a:lstStyle>
            <a:lvl1pPr marL="0" indent="0">
              <a:spcBef>
                <a:spcPts val="600"/>
              </a:spcBef>
              <a:defRPr>
                <a:solidFill>
                  <a:srgbClr val="1C3B61"/>
                </a:solidFill>
              </a:defRPr>
            </a:lvl1pPr>
            <a:lvl2pPr marL="579438" indent="-118872">
              <a:spcBef>
                <a:spcPts val="600"/>
              </a:spcBef>
              <a:spcAft>
                <a:spcPts val="900"/>
              </a:spcAft>
              <a:buFont typeface="Arial"/>
              <a:buChar char="•"/>
              <a:defRPr sz="1800" baseline="0">
                <a:solidFill>
                  <a:srgbClr val="1C3B61"/>
                </a:solidFill>
              </a:defRPr>
            </a:lvl2pPr>
            <a:lvl3pPr marL="685800" indent="-111125">
              <a:spcBef>
                <a:spcPts val="300"/>
              </a:spcBef>
              <a:buFont typeface="Lucida Grande"/>
              <a:buChar char="-"/>
              <a:defRPr sz="1400">
                <a:solidFill>
                  <a:srgbClr val="1C3B61"/>
                </a:solidFill>
              </a:defRPr>
            </a:lvl3pPr>
          </a:lstStyle>
          <a:p>
            <a:pPr lvl="0"/>
            <a:r>
              <a:rPr lang="en-US" dirty="0"/>
              <a:t>Click to edit Master text styles</a:t>
            </a:r>
          </a:p>
          <a:p>
            <a:pPr lvl="1"/>
            <a:r>
              <a:rPr lang="en-US" dirty="0"/>
              <a:t>Second level</a:t>
            </a:r>
          </a:p>
          <a:p>
            <a:pPr lvl="2"/>
            <a:r>
              <a:rPr lang="en-US" dirty="0"/>
              <a:t>Third level</a:t>
            </a:r>
          </a:p>
        </p:txBody>
      </p:sp>
      <p:sp>
        <p:nvSpPr>
          <p:cNvPr id="4" name="Rectangle 11">
            <a:extLst>
              <a:ext uri="{FF2B5EF4-FFF2-40B4-BE49-F238E27FC236}">
                <a16:creationId xmlns:a16="http://schemas.microsoft.com/office/drawing/2014/main" id="{D112D828-EB49-4589-803F-48E2291FF327}"/>
              </a:ext>
            </a:extLst>
          </p:cNvPr>
          <p:cNvSpPr>
            <a:spLocks noGrp="1" noChangeArrowheads="1"/>
          </p:cNvSpPr>
          <p:nvPr>
            <p:ph type="ftr" sz="quarter" idx="13"/>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A55BA9AB-45C2-4D13-BEF3-DBEE2A7FFA37}"/>
              </a:ext>
            </a:extLst>
          </p:cNvPr>
          <p:cNvSpPr>
            <a:spLocks noGrp="1" noChangeArrowheads="1"/>
          </p:cNvSpPr>
          <p:nvPr>
            <p:ph type="sldNum" sz="quarter" idx="14"/>
          </p:nvPr>
        </p:nvSpPr>
        <p:spPr>
          <a:ln/>
        </p:spPr>
        <p:txBody>
          <a:bodyPr/>
          <a:lstStyle>
            <a:lvl1pPr>
              <a:defRPr/>
            </a:lvl1pPr>
          </a:lstStyle>
          <a:p>
            <a:pPr>
              <a:defRPr/>
            </a:pPr>
            <a:fld id="{1024E213-300C-4728-9335-4F258BC1032D}" type="slidenum">
              <a:rPr lang="en-US" altLang="en-US"/>
              <a:pPr>
                <a:defRPr/>
              </a:pPr>
              <a:t>‹#›</a:t>
            </a:fld>
            <a:endParaRPr lang="en-US" altLang="en-US"/>
          </a:p>
        </p:txBody>
      </p:sp>
    </p:spTree>
    <p:extLst>
      <p:ext uri="{BB962C8B-B14F-4D97-AF65-F5344CB8AC3E}">
        <p14:creationId xmlns:p14="http://schemas.microsoft.com/office/powerpoint/2010/main" val="2911427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7" y="1261872"/>
            <a:ext cx="8226426" cy="4846320"/>
          </a:xfrm>
        </p:spPr>
        <p:txBody>
          <a:bodyPr numCol="2" spcCol="457200"/>
          <a:lstStyle>
            <a:lvl1pPr marL="0" indent="0">
              <a:defRPr baseline="0">
                <a:solidFill>
                  <a:srgbClr val="1C3B61"/>
                </a:solidFill>
              </a:defRPr>
            </a:lvl1pPr>
            <a:lvl2pPr marL="115888" indent="-118872">
              <a:spcBef>
                <a:spcPts val="900"/>
              </a:spcBef>
              <a:buFont typeface="Arial"/>
              <a:buChar char="•"/>
              <a:defRPr sz="1800">
                <a:solidFill>
                  <a:srgbClr val="1C3B61"/>
                </a:solidFill>
              </a:defRPr>
            </a:lvl2pPr>
            <a:lvl3pPr marL="279400" indent="-111125">
              <a:buFont typeface="Lucida Grande"/>
              <a:buChar char="-"/>
              <a:defRPr sz="1400" baseline="0">
                <a:solidFill>
                  <a:srgbClr val="1C3B61"/>
                </a:solidFill>
              </a:defRPr>
            </a:lvl3pPr>
          </a:lstStyle>
          <a:p>
            <a:pPr lvl="0"/>
            <a:r>
              <a:rPr lang="en-US" dirty="0"/>
              <a:t>Click to edit Master text styles</a:t>
            </a:r>
          </a:p>
          <a:p>
            <a:pPr lvl="1"/>
            <a:r>
              <a:rPr lang="en-US" dirty="0"/>
              <a:t>Second level</a:t>
            </a:r>
          </a:p>
          <a:p>
            <a:pPr lvl="2"/>
            <a:r>
              <a:rPr lang="en-US" dirty="0"/>
              <a:t>Third level</a:t>
            </a:r>
          </a:p>
        </p:txBody>
      </p:sp>
      <p:sp>
        <p:nvSpPr>
          <p:cNvPr id="4" name="Rectangle 11">
            <a:extLst>
              <a:ext uri="{FF2B5EF4-FFF2-40B4-BE49-F238E27FC236}">
                <a16:creationId xmlns:a16="http://schemas.microsoft.com/office/drawing/2014/main" id="{B99B734D-F4BE-48CB-B57D-6EA5D6A9AF9A}"/>
              </a:ext>
            </a:extLst>
          </p:cNvPr>
          <p:cNvSpPr>
            <a:spLocks noGrp="1" noChangeArrowheads="1"/>
          </p:cNvSpPr>
          <p:nvPr>
            <p:ph type="ftr" sz="quarter" idx="13"/>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A3486B7F-478C-4B4F-AF6E-0A168A7B5643}"/>
              </a:ext>
            </a:extLst>
          </p:cNvPr>
          <p:cNvSpPr>
            <a:spLocks noGrp="1" noChangeArrowheads="1"/>
          </p:cNvSpPr>
          <p:nvPr>
            <p:ph type="sldNum" sz="quarter" idx="14"/>
          </p:nvPr>
        </p:nvSpPr>
        <p:spPr>
          <a:ln/>
        </p:spPr>
        <p:txBody>
          <a:bodyPr/>
          <a:lstStyle>
            <a:lvl1pPr>
              <a:defRPr/>
            </a:lvl1pPr>
          </a:lstStyle>
          <a:p>
            <a:pPr>
              <a:defRPr/>
            </a:pPr>
            <a:fld id="{29B96768-5DE8-45D7-B77B-1CBF736DF37C}" type="slidenum">
              <a:rPr lang="en-US" altLang="en-US"/>
              <a:pPr>
                <a:defRPr/>
              </a:pPr>
              <a:t>‹#›</a:t>
            </a:fld>
            <a:endParaRPr lang="en-US" altLang="en-US"/>
          </a:p>
        </p:txBody>
      </p:sp>
    </p:spTree>
    <p:extLst>
      <p:ext uri="{BB962C8B-B14F-4D97-AF65-F5344CB8AC3E}">
        <p14:creationId xmlns:p14="http://schemas.microsoft.com/office/powerpoint/2010/main" val="267294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70412" y="1261872"/>
            <a:ext cx="4114801" cy="4846320"/>
          </a:xfrm>
        </p:spPr>
        <p:txBody>
          <a:bodyPr spcCol="0"/>
          <a:lstStyle>
            <a:lvl1pPr marL="0" indent="0">
              <a:lnSpc>
                <a:spcPts val="2000"/>
              </a:lnSpc>
              <a:defRPr sz="1800" baseline="0">
                <a:solidFill>
                  <a:srgbClr val="1C3B61"/>
                </a:solidFill>
              </a:defRPr>
            </a:lvl1pPr>
            <a:lvl2pPr marL="115888" indent="-118872">
              <a:spcBef>
                <a:spcPts val="900"/>
              </a:spcBef>
              <a:buSzPct val="100000"/>
              <a:buFont typeface="Lucida Grande"/>
              <a:buChar char="-"/>
              <a:defRPr sz="1400">
                <a:solidFill>
                  <a:srgbClr val="1C3B61"/>
                </a:solidFill>
              </a:defRPr>
            </a:lvl2pPr>
            <a:lvl3pPr marL="222250" indent="-222250">
              <a:buFont typeface="Lucida Grande"/>
              <a:buChar char="-"/>
              <a:defRPr sz="1400" baseline="0"/>
            </a:lvl3pPr>
          </a:lstStyle>
          <a:p>
            <a:pPr lvl="0"/>
            <a:r>
              <a:rPr lang="en-US" dirty="0"/>
              <a:t>Click to edit Master text styles</a:t>
            </a:r>
          </a:p>
          <a:p>
            <a:pPr lvl="1"/>
            <a:r>
              <a:rPr lang="en-US" dirty="0"/>
              <a:t>Second level</a:t>
            </a:r>
          </a:p>
        </p:txBody>
      </p:sp>
      <p:sp>
        <p:nvSpPr>
          <p:cNvPr id="7" name="Picture Placeholder 6"/>
          <p:cNvSpPr>
            <a:spLocks noGrp="1"/>
          </p:cNvSpPr>
          <p:nvPr>
            <p:ph type="pic" sz="quarter" idx="13"/>
          </p:nvPr>
        </p:nvSpPr>
        <p:spPr>
          <a:xfrm>
            <a:off x="458789" y="1243013"/>
            <a:ext cx="3765362" cy="4885805"/>
          </a:xfrm>
          <a:solidFill>
            <a:schemeClr val="accent6">
              <a:lumMod val="50000"/>
              <a:alpha val="11000"/>
            </a:schemeClr>
          </a:solidFill>
        </p:spPr>
        <p:txBody>
          <a:bodyPr bIns="777240" anchor="ctr"/>
          <a:lstStyle>
            <a:lvl1pPr algn="ctr">
              <a:defRPr sz="1200">
                <a:solidFill>
                  <a:schemeClr val="accent4"/>
                </a:solidFill>
              </a:defRPr>
            </a:lvl1pPr>
          </a:lstStyle>
          <a:p>
            <a:pPr lvl="0"/>
            <a:r>
              <a:rPr lang="en-US" noProof="0" dirty="0"/>
              <a:t>Drag picture to placeholder or click icon to add</a:t>
            </a:r>
          </a:p>
        </p:txBody>
      </p:sp>
      <p:sp>
        <p:nvSpPr>
          <p:cNvPr id="5" name="Rectangle 11">
            <a:extLst>
              <a:ext uri="{FF2B5EF4-FFF2-40B4-BE49-F238E27FC236}">
                <a16:creationId xmlns:a16="http://schemas.microsoft.com/office/drawing/2014/main" id="{9585C739-793B-4ADB-B702-B8302FC54AAD}"/>
              </a:ext>
            </a:extLst>
          </p:cNvPr>
          <p:cNvSpPr>
            <a:spLocks noGrp="1" noChangeArrowheads="1"/>
          </p:cNvSpPr>
          <p:nvPr>
            <p:ph type="ftr" sz="quarter" idx="14"/>
          </p:nvPr>
        </p:nvSpPr>
        <p:spPr>
          <a:ln/>
        </p:spPr>
        <p:txBody>
          <a:bodyPr/>
          <a:lstStyle>
            <a:lvl1pPr>
              <a:defRPr/>
            </a:lvl1pPr>
          </a:lstStyle>
          <a:p>
            <a:pPr>
              <a:defRPr/>
            </a:pPr>
            <a:r>
              <a:rPr lang="en-US" altLang="en-US"/>
              <a:t>© Fred Hutchinson Cancer Research Center </a:t>
            </a:r>
          </a:p>
        </p:txBody>
      </p:sp>
      <p:sp>
        <p:nvSpPr>
          <p:cNvPr id="8" name="Rectangle 12">
            <a:extLst>
              <a:ext uri="{FF2B5EF4-FFF2-40B4-BE49-F238E27FC236}">
                <a16:creationId xmlns:a16="http://schemas.microsoft.com/office/drawing/2014/main" id="{04C72E16-7150-42CF-B5A4-8944E26199EE}"/>
              </a:ext>
            </a:extLst>
          </p:cNvPr>
          <p:cNvSpPr>
            <a:spLocks noGrp="1" noChangeArrowheads="1"/>
          </p:cNvSpPr>
          <p:nvPr>
            <p:ph type="sldNum" sz="quarter" idx="15"/>
          </p:nvPr>
        </p:nvSpPr>
        <p:spPr>
          <a:ln/>
        </p:spPr>
        <p:txBody>
          <a:bodyPr/>
          <a:lstStyle>
            <a:lvl1pPr>
              <a:defRPr/>
            </a:lvl1pPr>
          </a:lstStyle>
          <a:p>
            <a:pPr>
              <a:defRPr/>
            </a:pPr>
            <a:fld id="{2B9EDA88-356D-4535-960E-93B0DD3A1277}" type="slidenum">
              <a:rPr lang="en-US" altLang="en-US"/>
              <a:pPr>
                <a:defRPr/>
              </a:pPr>
              <a:t>‹#›</a:t>
            </a:fld>
            <a:endParaRPr lang="en-US" altLang="en-US"/>
          </a:p>
        </p:txBody>
      </p:sp>
    </p:spTree>
    <p:extLst>
      <p:ext uri="{BB962C8B-B14F-4D97-AF65-F5344CB8AC3E}">
        <p14:creationId xmlns:p14="http://schemas.microsoft.com/office/powerpoint/2010/main" val="2734859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olumn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8"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7" name="Picture Placeholder 6"/>
          <p:cNvSpPr>
            <a:spLocks noGrp="1"/>
          </p:cNvSpPr>
          <p:nvPr>
            <p:ph type="pic" sz="quarter" idx="13"/>
          </p:nvPr>
        </p:nvSpPr>
        <p:spPr>
          <a:xfrm>
            <a:off x="458790"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3" name="Picture Placeholder 6"/>
          <p:cNvSpPr>
            <a:spLocks noGrp="1"/>
          </p:cNvSpPr>
          <p:nvPr>
            <p:ph type="pic" sz="quarter" idx="14"/>
          </p:nvPr>
        </p:nvSpPr>
        <p:spPr>
          <a:xfrm>
            <a:off x="3339537"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4" name="Picture Placeholder 6"/>
          <p:cNvSpPr>
            <a:spLocks noGrp="1"/>
          </p:cNvSpPr>
          <p:nvPr>
            <p:ph type="pic" sz="quarter" idx="15"/>
          </p:nvPr>
        </p:nvSpPr>
        <p:spPr>
          <a:xfrm>
            <a:off x="6220285"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1" name="Text Placeholder 5"/>
          <p:cNvSpPr>
            <a:spLocks noGrp="1"/>
          </p:cNvSpPr>
          <p:nvPr>
            <p:ph type="body" sz="quarter" idx="20"/>
          </p:nvPr>
        </p:nvSpPr>
        <p:spPr>
          <a:xfrm>
            <a:off x="3339536"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12" name="Text Placeholder 5"/>
          <p:cNvSpPr>
            <a:spLocks noGrp="1"/>
          </p:cNvSpPr>
          <p:nvPr>
            <p:ph type="body" sz="quarter" idx="21"/>
          </p:nvPr>
        </p:nvSpPr>
        <p:spPr>
          <a:xfrm>
            <a:off x="6220284"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9" name="Rectangle 11">
            <a:extLst>
              <a:ext uri="{FF2B5EF4-FFF2-40B4-BE49-F238E27FC236}">
                <a16:creationId xmlns:a16="http://schemas.microsoft.com/office/drawing/2014/main" id="{8514F97B-1265-42E1-8D03-F37367491CCB}"/>
              </a:ext>
            </a:extLst>
          </p:cNvPr>
          <p:cNvSpPr>
            <a:spLocks noGrp="1" noChangeArrowheads="1"/>
          </p:cNvSpPr>
          <p:nvPr>
            <p:ph type="ftr" sz="quarter" idx="22"/>
          </p:nvPr>
        </p:nvSpPr>
        <p:spPr>
          <a:ln/>
        </p:spPr>
        <p:txBody>
          <a:bodyPr/>
          <a:lstStyle>
            <a:lvl1pPr>
              <a:defRPr/>
            </a:lvl1pPr>
          </a:lstStyle>
          <a:p>
            <a:pPr>
              <a:defRPr/>
            </a:pPr>
            <a:r>
              <a:rPr lang="en-US" altLang="en-US"/>
              <a:t>© Fred Hutchinson Cancer Research Center </a:t>
            </a:r>
          </a:p>
        </p:txBody>
      </p:sp>
      <p:sp>
        <p:nvSpPr>
          <p:cNvPr id="10" name="Rectangle 12">
            <a:extLst>
              <a:ext uri="{FF2B5EF4-FFF2-40B4-BE49-F238E27FC236}">
                <a16:creationId xmlns:a16="http://schemas.microsoft.com/office/drawing/2014/main" id="{F8282C0E-0BCE-4F1F-BD34-D71812DEC735}"/>
              </a:ext>
            </a:extLst>
          </p:cNvPr>
          <p:cNvSpPr>
            <a:spLocks noGrp="1" noChangeArrowheads="1"/>
          </p:cNvSpPr>
          <p:nvPr>
            <p:ph type="sldNum" sz="quarter" idx="23"/>
          </p:nvPr>
        </p:nvSpPr>
        <p:spPr>
          <a:ln/>
        </p:spPr>
        <p:txBody>
          <a:bodyPr/>
          <a:lstStyle>
            <a:lvl1pPr>
              <a:defRPr/>
            </a:lvl1pPr>
          </a:lstStyle>
          <a:p>
            <a:pPr>
              <a:defRPr/>
            </a:pPr>
            <a:fld id="{F4E5F072-7143-42F6-A9D2-C0A84DB4D883}" type="slidenum">
              <a:rPr lang="en-US" altLang="en-US"/>
              <a:pPr>
                <a:defRPr/>
              </a:pPr>
              <a:t>‹#›</a:t>
            </a:fld>
            <a:endParaRPr lang="en-US" altLang="en-US"/>
          </a:p>
        </p:txBody>
      </p:sp>
    </p:spTree>
    <p:extLst>
      <p:ext uri="{BB962C8B-B14F-4D97-AF65-F5344CB8AC3E}">
        <p14:creationId xmlns:p14="http://schemas.microsoft.com/office/powerpoint/2010/main" val="4377147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8">
            <a:extLst>
              <a:ext uri="{FF2B5EF4-FFF2-40B4-BE49-F238E27FC236}">
                <a16:creationId xmlns:a16="http://schemas.microsoft.com/office/drawing/2014/main" id="{B77C87BB-D596-4A47-BBC6-E969B865F2D4}"/>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9">
            <a:extLst>
              <a:ext uri="{FF2B5EF4-FFF2-40B4-BE49-F238E27FC236}">
                <a16:creationId xmlns:a16="http://schemas.microsoft.com/office/drawing/2014/main" id="{19168CE6-8BC1-4F84-AE3C-34D912F74892}"/>
              </a:ext>
            </a:extLst>
          </p:cNvPr>
          <p:cNvSpPr>
            <a:spLocks noGrp="1" noChangeArrowheads="1"/>
          </p:cNvSpPr>
          <p:nvPr>
            <p:ph type="body" idx="1"/>
          </p:nvPr>
        </p:nvSpPr>
        <p:spPr bwMode="auto">
          <a:xfrm>
            <a:off x="458788" y="1323975"/>
            <a:ext cx="8224837"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5" name="Rectangle 11">
            <a:extLst>
              <a:ext uri="{FF2B5EF4-FFF2-40B4-BE49-F238E27FC236}">
                <a16:creationId xmlns:a16="http://schemas.microsoft.com/office/drawing/2014/main" id="{6F0075CB-4517-4E9B-B1FC-E4CCAC48172E}"/>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r>
              <a:rPr lang="en-US" altLang="en-US"/>
              <a:t>©2014 Fred Hutchinson Cancer Research Center </a:t>
            </a:r>
          </a:p>
        </p:txBody>
      </p:sp>
      <p:sp>
        <p:nvSpPr>
          <p:cNvPr id="1036" name="Rectangle 12">
            <a:extLst>
              <a:ext uri="{FF2B5EF4-FFF2-40B4-BE49-F238E27FC236}">
                <a16:creationId xmlns:a16="http://schemas.microsoft.com/office/drawing/2014/main" id="{5211F3DE-C7ED-4384-9A81-4272AE3919FF}"/>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fld id="{35BEE54D-8D1C-490D-929C-D9245E3AEF1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88" r:id="rId1"/>
    <p:sldLayoutId id="2147484589" r:id="rId2"/>
    <p:sldLayoutId id="2147484590" r:id="rId3"/>
  </p:sldLayoutIdLst>
  <p:hf hdr="0" dt="0"/>
  <p:txStyles>
    <p:titleStyle>
      <a:lvl1pPr algn="l" rtl="0" eaLnBrk="0" fontAlgn="base" hangingPunct="0">
        <a:spcBef>
          <a:spcPct val="0"/>
        </a:spcBef>
        <a:spcAft>
          <a:spcPct val="0"/>
        </a:spcAft>
        <a:defRPr sz="3200" b="1">
          <a:solidFill>
            <a:srgbClr val="FFFFFF"/>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rgbClr val="FFFFFF"/>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FFFFFF"/>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FFFFFF"/>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FFFFFF"/>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FFFFFF"/>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Rectangle 8">
            <a:extLst>
              <a:ext uri="{FF2B5EF4-FFF2-40B4-BE49-F238E27FC236}">
                <a16:creationId xmlns:a16="http://schemas.microsoft.com/office/drawing/2014/main" id="{1E741823-AF5B-4EF6-8A39-2F7CF09E2C23}"/>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051" name="Rectangle 9">
            <a:extLst>
              <a:ext uri="{FF2B5EF4-FFF2-40B4-BE49-F238E27FC236}">
                <a16:creationId xmlns:a16="http://schemas.microsoft.com/office/drawing/2014/main" id="{396B9AA3-175B-4C36-8453-615EEC45CFB0}"/>
              </a:ext>
            </a:extLst>
          </p:cNvPr>
          <p:cNvSpPr>
            <a:spLocks noGrp="1" noChangeArrowheads="1"/>
          </p:cNvSpPr>
          <p:nvPr>
            <p:ph type="body" idx="1"/>
          </p:nvPr>
        </p:nvSpPr>
        <p:spPr bwMode="auto">
          <a:xfrm>
            <a:off x="458788" y="1323975"/>
            <a:ext cx="8224837"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35" name="Rectangle 11">
            <a:extLst>
              <a:ext uri="{FF2B5EF4-FFF2-40B4-BE49-F238E27FC236}">
                <a16:creationId xmlns:a16="http://schemas.microsoft.com/office/drawing/2014/main" id="{3EC4AFB3-08AC-4A60-9A86-1BB5EE32630F}"/>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237CAD01-C64B-47D2-95CE-87DE53B15C71}"/>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latin typeface="Arial" panose="020B0604020202020204" pitchFamily="34" charset="0"/>
              </a:defRPr>
            </a:lvl1pPr>
          </a:lstStyle>
          <a:p>
            <a:pPr>
              <a:defRPr/>
            </a:pPr>
            <a:fld id="{942A104B-0509-4782-8694-7662CCBC29A3}" type="slidenum">
              <a:rPr lang="en-US" altLang="en-US"/>
              <a:pPr>
                <a:defRPr/>
              </a:pPr>
              <a:t>‹#›</a:t>
            </a:fld>
            <a:endParaRPr lang="en-US" altLang="en-US"/>
          </a:p>
        </p:txBody>
      </p:sp>
      <p:pic>
        <p:nvPicPr>
          <p:cNvPr id="2054" name="Picture 7">
            <a:extLst>
              <a:ext uri="{FF2B5EF4-FFF2-40B4-BE49-F238E27FC236}">
                <a16:creationId xmlns:a16="http://schemas.microsoft.com/office/drawing/2014/main" id="{D63D31C5-722E-4535-867F-148388B3199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0650" y="6102350"/>
            <a:ext cx="15779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91" r:id="rId1"/>
  </p:sldLayoutIdLst>
  <p:hf hdr="0" dt="0"/>
  <p:txStyles>
    <p:titleStyle>
      <a:lvl1pPr algn="l" rtl="0" eaLnBrk="0" fontAlgn="base" hangingPunct="0">
        <a:spcBef>
          <a:spcPct val="0"/>
        </a:spcBef>
        <a:spcAft>
          <a:spcPct val="0"/>
        </a:spcAft>
        <a:defRPr sz="3200" b="1">
          <a:solidFill>
            <a:schemeClr val="tx1"/>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rgbClr val="1C3B6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1C3B6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1C3B6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1C3B6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1C3B6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074" name="Rectangle 8">
            <a:extLst>
              <a:ext uri="{FF2B5EF4-FFF2-40B4-BE49-F238E27FC236}">
                <a16:creationId xmlns:a16="http://schemas.microsoft.com/office/drawing/2014/main" id="{1B1FE436-9CE3-4D4B-AD80-009E66C3C0C1}"/>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Slide Header</a:t>
            </a:r>
          </a:p>
        </p:txBody>
      </p:sp>
      <p:sp>
        <p:nvSpPr>
          <p:cNvPr id="3075" name="Rectangle 9">
            <a:extLst>
              <a:ext uri="{FF2B5EF4-FFF2-40B4-BE49-F238E27FC236}">
                <a16:creationId xmlns:a16="http://schemas.microsoft.com/office/drawing/2014/main" id="{200AFC1C-497A-4C95-BC00-CDD2776D748C}"/>
              </a:ext>
            </a:extLst>
          </p:cNvPr>
          <p:cNvSpPr>
            <a:spLocks noGrp="1" noChangeArrowheads="1"/>
          </p:cNvSpPr>
          <p:nvPr>
            <p:ph type="body" idx="1"/>
          </p:nvPr>
        </p:nvSpPr>
        <p:spPr bwMode="auto">
          <a:xfrm>
            <a:off x="457200" y="1262063"/>
            <a:ext cx="8229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Large Body</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5" name="Rectangle 11">
            <a:extLst>
              <a:ext uri="{FF2B5EF4-FFF2-40B4-BE49-F238E27FC236}">
                <a16:creationId xmlns:a16="http://schemas.microsoft.com/office/drawing/2014/main" id="{739F7BC6-5D6D-48D1-A352-ED7576B0690A}"/>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1C3B61"/>
                </a:solidFill>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C9FB6C60-8298-469F-9AFA-C9A66A2827A7}"/>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1C3B61"/>
                </a:solidFill>
                <a:latin typeface="Arial" panose="020B0604020202020204" pitchFamily="34" charset="0"/>
              </a:defRPr>
            </a:lvl1pPr>
          </a:lstStyle>
          <a:p>
            <a:pPr>
              <a:defRPr/>
            </a:pPr>
            <a:fld id="{D8286863-1CC4-479E-B6BD-C05B0A11FED1}" type="slidenum">
              <a:rPr lang="en-US" altLang="en-US"/>
              <a:pPr>
                <a:defRPr/>
              </a:pPr>
              <a:t>‹#›</a:t>
            </a:fld>
            <a:endParaRPr lang="en-US" altLang="en-US"/>
          </a:p>
        </p:txBody>
      </p:sp>
      <p:sp>
        <p:nvSpPr>
          <p:cNvPr id="5" name="Rectangle 4">
            <a:extLst>
              <a:ext uri="{FF2B5EF4-FFF2-40B4-BE49-F238E27FC236}">
                <a16:creationId xmlns:a16="http://schemas.microsoft.com/office/drawing/2014/main" id="{B1EAB578-21A4-4938-B4EF-0BA9A7758077}"/>
              </a:ext>
            </a:extLst>
          </p:cNvPr>
          <p:cNvSpPr/>
          <p:nvPr userDrawn="1"/>
        </p:nvSpPr>
        <p:spPr bwMode="auto">
          <a:xfrm>
            <a:off x="446088" y="952500"/>
            <a:ext cx="8237537" cy="55563"/>
          </a:xfrm>
          <a:prstGeom prst="rect">
            <a:avLst/>
          </a:prstGeom>
          <a:gradFill flip="none" rotWithShape="1">
            <a:gsLst>
              <a:gs pos="0">
                <a:schemeClr val="tx1"/>
              </a:gs>
              <a:gs pos="100000">
                <a:schemeClr val="bg1"/>
              </a:gs>
              <a:gs pos="50000">
                <a:schemeClr val="accent1"/>
              </a:gs>
            </a:gsLst>
            <a:lin ang="0" scaled="1"/>
            <a:tileRect/>
          </a:gradFill>
          <a:ln w="9525" cap="flat" cmpd="sng" algn="ctr">
            <a:noFill/>
            <a:prstDash val="solid"/>
            <a:round/>
            <a:headEnd type="none" w="med" len="med"/>
            <a:tailEnd type="none" w="med" len="med"/>
          </a:ln>
          <a:effectLst/>
        </p:spPr>
        <p:txBody>
          <a:bodyPr wrap="none"/>
          <a:lstStyle/>
          <a:p>
            <a:pPr eaLnBrk="1" hangingPunct="1">
              <a:defRPr/>
            </a:pPr>
            <a:endParaRPr lang="en-US">
              <a:ea typeface="ヒラギノ角ゴ Pro W3" charset="0"/>
              <a:cs typeface="ヒラギノ角ゴ Pro W3" charset="0"/>
            </a:endParaRPr>
          </a:p>
        </p:txBody>
      </p:sp>
      <p:pic>
        <p:nvPicPr>
          <p:cNvPr id="3079" name="Picture 7">
            <a:extLst>
              <a:ext uri="{FF2B5EF4-FFF2-40B4-BE49-F238E27FC236}">
                <a16:creationId xmlns:a16="http://schemas.microsoft.com/office/drawing/2014/main" id="{FCB5320A-4AA5-4D2A-9736-9EB93DA49252}"/>
              </a:ext>
            </a:extLst>
          </p:cNvPr>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20650" y="6102350"/>
            <a:ext cx="15779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81" r:id="rId1"/>
    <p:sldLayoutId id="2147484582" r:id="rId2"/>
    <p:sldLayoutId id="2147484583" r:id="rId3"/>
    <p:sldLayoutId id="2147484584" r:id="rId4"/>
    <p:sldLayoutId id="2147484585" r:id="rId5"/>
    <p:sldLayoutId id="2147484586" r:id="rId6"/>
  </p:sldLayoutIdLst>
  <p:hf hdr="0" dt="0"/>
  <p:txStyles>
    <p:titleStyle>
      <a:lvl1pPr algn="l" rtl="0" eaLnBrk="0" fontAlgn="base" hangingPunct="0">
        <a:spcBef>
          <a:spcPct val="0"/>
        </a:spcBef>
        <a:spcAft>
          <a:spcPct val="0"/>
        </a:spcAft>
        <a:defRPr sz="3200" b="1">
          <a:solidFill>
            <a:srgbClr val="1C3B61"/>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lnSpc>
          <a:spcPts val="3600"/>
        </a:lnSpc>
        <a:spcBef>
          <a:spcPct val="20000"/>
        </a:spcBef>
        <a:spcAft>
          <a:spcPct val="0"/>
        </a:spcAft>
        <a:buClr>
          <a:schemeClr val="bg1"/>
        </a:buClr>
        <a:defRPr sz="2800">
          <a:solidFill>
            <a:srgbClr val="1C3B6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1C3B6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1C3B6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1C3B6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1C3B6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098" name="Rectangle 8">
            <a:extLst>
              <a:ext uri="{FF2B5EF4-FFF2-40B4-BE49-F238E27FC236}">
                <a16:creationId xmlns:a16="http://schemas.microsoft.com/office/drawing/2014/main" id="{496D1C8B-56A4-4988-8D3D-05E124D39FC1}"/>
              </a:ext>
            </a:extLst>
          </p:cNvPr>
          <p:cNvSpPr>
            <a:spLocks noGrp="1" noChangeArrowheads="1"/>
          </p:cNvSpPr>
          <p:nvPr>
            <p:ph type="title"/>
          </p:nvPr>
        </p:nvSpPr>
        <p:spPr bwMode="auto">
          <a:xfrm>
            <a:off x="458788" y="3084513"/>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Edit Section Break</a:t>
            </a:r>
          </a:p>
        </p:txBody>
      </p:sp>
      <p:sp>
        <p:nvSpPr>
          <p:cNvPr id="1035" name="Rectangle 11">
            <a:extLst>
              <a:ext uri="{FF2B5EF4-FFF2-40B4-BE49-F238E27FC236}">
                <a16:creationId xmlns:a16="http://schemas.microsoft.com/office/drawing/2014/main" id="{B14A9345-2AE2-4D45-9946-E3FD6F51D2A8}"/>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196A1121-8BBB-417E-8F9A-55DDB6E13A99}"/>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fld id="{6F82E5B6-83D7-41CC-A84D-B29B071925EA}" type="slidenum">
              <a:rPr lang="en-US" altLang="en-US"/>
              <a:pPr>
                <a:defRPr/>
              </a:pPr>
              <a:t>‹#›</a:t>
            </a:fld>
            <a:endParaRPr lang="en-US" altLang="en-US"/>
          </a:p>
        </p:txBody>
      </p:sp>
      <p:pic>
        <p:nvPicPr>
          <p:cNvPr id="4101" name="Picture 5">
            <a:extLst>
              <a:ext uri="{FF2B5EF4-FFF2-40B4-BE49-F238E27FC236}">
                <a16:creationId xmlns:a16="http://schemas.microsoft.com/office/drawing/2014/main" id="{CE4C219A-99FC-499D-B3BF-DCD49C63005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1613" y="6007100"/>
            <a:ext cx="16922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87" r:id="rId1"/>
    <p:sldLayoutId id="2147484592" r:id="rId2"/>
  </p:sldLayoutIdLst>
  <p:hf hdr="0" dt="0"/>
  <p:txStyles>
    <p:titleStyle>
      <a:lvl1pPr algn="l" rtl="0" eaLnBrk="0" fontAlgn="base" hangingPunct="0">
        <a:spcBef>
          <a:spcPct val="0"/>
        </a:spcBef>
        <a:spcAft>
          <a:spcPct val="0"/>
        </a:spcAft>
        <a:defRPr sz="6000" b="1">
          <a:solidFill>
            <a:srgbClr val="FFFFFF"/>
          </a:solidFill>
          <a:latin typeface="+mj-lt"/>
          <a:ea typeface="ヒラギノ角ゴ Pro W3" charset="0"/>
          <a:cs typeface="ヒラギノ角ゴ Pro W3" charset="0"/>
        </a:defRPr>
      </a:lvl1pPr>
      <a:lvl2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chemeClr val="tx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chemeClr val="tx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chemeClr val="tx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chemeClr val="tx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chemeClr val="tx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imedidata.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683486B2-4CCF-4ACF-A60D-B20DFAD17AFE}"/>
              </a:ext>
            </a:extLst>
          </p:cNvPr>
          <p:cNvSpPr>
            <a:spLocks noGrp="1"/>
          </p:cNvSpPr>
          <p:nvPr>
            <p:ph type="title"/>
          </p:nvPr>
        </p:nvSpPr>
        <p:spPr>
          <a:xfrm>
            <a:off x="620713" y="192088"/>
            <a:ext cx="8224837" cy="685800"/>
          </a:xfrm>
        </p:spPr>
        <p:txBody>
          <a:bodyPr/>
          <a:lstStyle/>
          <a:p>
            <a:r>
              <a:rPr lang="en-US" altLang="en-US" sz="2800">
                <a:ea typeface="ヒラギノ角ゴ Pro W3" charset="-128"/>
              </a:rPr>
              <a:t>Medidata Translated eCRFs - Local Language</a:t>
            </a:r>
          </a:p>
        </p:txBody>
      </p:sp>
      <p:sp>
        <p:nvSpPr>
          <p:cNvPr id="12291" name="Text Placeholder 2">
            <a:extLst>
              <a:ext uri="{FF2B5EF4-FFF2-40B4-BE49-F238E27FC236}">
                <a16:creationId xmlns:a16="http://schemas.microsoft.com/office/drawing/2014/main" id="{2470B13C-FB40-4F23-AD31-1B464CA59213}"/>
              </a:ext>
            </a:extLst>
          </p:cNvPr>
          <p:cNvSpPr>
            <a:spLocks noGrp="1"/>
          </p:cNvSpPr>
          <p:nvPr>
            <p:ph type="body" sz="quarter" idx="12"/>
          </p:nvPr>
        </p:nvSpPr>
        <p:spPr>
          <a:xfrm>
            <a:off x="458788" y="1262063"/>
            <a:ext cx="8386762" cy="4846637"/>
          </a:xfrm>
        </p:spPr>
        <p:txBody>
          <a:bodyPr/>
          <a:lstStyle/>
          <a:p>
            <a:pPr marL="457200" indent="-457200">
              <a:buFontTx/>
              <a:buChar char="•"/>
            </a:pPr>
            <a:r>
              <a:rPr lang="en-US" altLang="en-US" sz="2600" dirty="0">
                <a:ea typeface="ヒラギノ角ゴ Pro W3" charset="-128"/>
              </a:rPr>
              <a:t>Translated forms will appear to sites in local language (e.g. Zulu), while all data entered is centrally viewable from a single database </a:t>
            </a:r>
          </a:p>
          <a:p>
            <a:pPr marL="457200" indent="-457200">
              <a:buFontTx/>
              <a:buChar char="•"/>
            </a:pPr>
            <a:r>
              <a:rPr lang="en-US" altLang="en-US" sz="2600" dirty="0">
                <a:ea typeface="ヒラギノ角ゴ Pro W3" charset="-128"/>
              </a:rPr>
              <a:t>The translated form replaces English form</a:t>
            </a:r>
          </a:p>
        </p:txBody>
      </p:sp>
      <p:sp>
        <p:nvSpPr>
          <p:cNvPr id="12292" name="Footer Placeholder 3">
            <a:extLst>
              <a:ext uri="{FF2B5EF4-FFF2-40B4-BE49-F238E27FC236}">
                <a16:creationId xmlns:a16="http://schemas.microsoft.com/office/drawing/2014/main" id="{8AE52202-435B-467E-AC18-3D2AA2A0B709}"/>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2293" name="Slide Number Placeholder 4">
            <a:extLst>
              <a:ext uri="{FF2B5EF4-FFF2-40B4-BE49-F238E27FC236}">
                <a16:creationId xmlns:a16="http://schemas.microsoft.com/office/drawing/2014/main" id="{12099B4B-F0F9-44D0-A3D9-5463CBE5B200}"/>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6F1118B3-0518-4FEA-8F5B-E5487CA34652}" type="slidenum">
              <a:rPr lang="en-US" altLang="en-US" sz="600" smtClean="0"/>
              <a:pPr>
                <a:lnSpc>
                  <a:spcPct val="100000"/>
                </a:lnSpc>
                <a:spcBef>
                  <a:spcPct val="0"/>
                </a:spcBef>
                <a:buClrTx/>
              </a:pPr>
              <a:t>1</a:t>
            </a:fld>
            <a:endParaRPr lang="en-US" altLang="en-US" sz="600"/>
          </a:p>
        </p:txBody>
      </p:sp>
      <p:pic>
        <p:nvPicPr>
          <p:cNvPr id="4" name="Picture 3">
            <a:extLst>
              <a:ext uri="{FF2B5EF4-FFF2-40B4-BE49-F238E27FC236}">
                <a16:creationId xmlns:a16="http://schemas.microsoft.com/office/drawing/2014/main" id="{F2250529-EE95-4D95-8472-9AA4210A759A}"/>
              </a:ext>
            </a:extLst>
          </p:cNvPr>
          <p:cNvPicPr>
            <a:picLocks noChangeAspect="1"/>
          </p:cNvPicPr>
          <p:nvPr/>
        </p:nvPicPr>
        <p:blipFill>
          <a:blip r:embed="rId3"/>
          <a:stretch>
            <a:fillRect/>
          </a:stretch>
        </p:blipFill>
        <p:spPr>
          <a:xfrm>
            <a:off x="1665577" y="3295765"/>
            <a:ext cx="6135107" cy="28129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a:extLst>
              <a:ext uri="{FF2B5EF4-FFF2-40B4-BE49-F238E27FC236}">
                <a16:creationId xmlns:a16="http://schemas.microsoft.com/office/drawing/2014/main" id="{E1C9617E-F3B3-4449-9F9C-A58BD3CF01C7}"/>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14341" name="Footer Placeholder 3">
            <a:extLst>
              <a:ext uri="{FF2B5EF4-FFF2-40B4-BE49-F238E27FC236}">
                <a16:creationId xmlns:a16="http://schemas.microsoft.com/office/drawing/2014/main" id="{A03B0AEE-5B3B-4D66-A505-BA4DB3439B43}"/>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4342" name="Slide Number Placeholder 4">
            <a:extLst>
              <a:ext uri="{FF2B5EF4-FFF2-40B4-BE49-F238E27FC236}">
                <a16:creationId xmlns:a16="http://schemas.microsoft.com/office/drawing/2014/main" id="{D2197084-1251-47C2-8F20-CE3405D2D956}"/>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1A55B252-DEBC-47D6-81D0-323BC006E2E3}" type="slidenum">
              <a:rPr lang="en-US" altLang="en-US" sz="600" smtClean="0"/>
              <a:pPr>
                <a:lnSpc>
                  <a:spcPct val="100000"/>
                </a:lnSpc>
                <a:spcBef>
                  <a:spcPct val="0"/>
                </a:spcBef>
                <a:buClrTx/>
              </a:pPr>
              <a:t>2</a:t>
            </a:fld>
            <a:endParaRPr lang="en-US" altLang="en-US" sz="600"/>
          </a:p>
        </p:txBody>
      </p:sp>
      <p:sp>
        <p:nvSpPr>
          <p:cNvPr id="3" name="Text Placeholder 2">
            <a:extLst>
              <a:ext uri="{FF2B5EF4-FFF2-40B4-BE49-F238E27FC236}">
                <a16:creationId xmlns:a16="http://schemas.microsoft.com/office/drawing/2014/main" id="{CA431151-CAA7-42C4-8188-C8193B292B1C}"/>
              </a:ext>
            </a:extLst>
          </p:cNvPr>
          <p:cNvSpPr>
            <a:spLocks noGrp="1"/>
          </p:cNvSpPr>
          <p:nvPr>
            <p:ph type="body" sz="quarter" idx="12"/>
          </p:nvPr>
        </p:nvSpPr>
        <p:spPr>
          <a:xfrm>
            <a:off x="844233" y="1223664"/>
            <a:ext cx="7453945" cy="1799764"/>
          </a:xfrm>
        </p:spPr>
        <p:txBody>
          <a:bodyPr/>
          <a:lstStyle/>
          <a:p>
            <a:pPr marL="457200" indent="-457200">
              <a:buFont typeface="Arial" panose="020B0604020202020204" pitchFamily="34" charset="0"/>
              <a:buChar char="•"/>
              <a:defRPr/>
            </a:pPr>
            <a:r>
              <a:rPr lang="en-US" dirty="0"/>
              <a:t>How to access translated forms: </a:t>
            </a:r>
          </a:p>
          <a:p>
            <a:pPr>
              <a:defRPr/>
            </a:pPr>
            <a:r>
              <a:rPr lang="en-US" dirty="0"/>
              <a:t>	1) Log in to </a:t>
            </a:r>
            <a:r>
              <a:rPr lang="en-US" dirty="0">
                <a:hlinkClick r:id="rId3"/>
              </a:rPr>
              <a:t>www.imedidata.com</a:t>
            </a:r>
            <a:r>
              <a:rPr lang="en-US" dirty="0"/>
              <a:t> </a:t>
            </a:r>
          </a:p>
          <a:p>
            <a:pPr>
              <a:defRPr/>
            </a:pPr>
            <a:r>
              <a:rPr lang="en-US" dirty="0"/>
              <a:t>	2) Navigate to profile (“Edit Profile”)</a:t>
            </a:r>
          </a:p>
          <a:p>
            <a:pPr>
              <a:defRPr/>
            </a:pPr>
            <a:endParaRPr lang="en-US" dirty="0"/>
          </a:p>
          <a:p>
            <a:pPr>
              <a:defRPr/>
            </a:pPr>
            <a:endParaRPr lang="en-US" dirty="0"/>
          </a:p>
        </p:txBody>
      </p:sp>
      <p:pic>
        <p:nvPicPr>
          <p:cNvPr id="2" name="Picture 1">
            <a:extLst>
              <a:ext uri="{FF2B5EF4-FFF2-40B4-BE49-F238E27FC236}">
                <a16:creationId xmlns:a16="http://schemas.microsoft.com/office/drawing/2014/main" id="{38590EE1-35C2-4D5F-9E34-FEE487432795}"/>
              </a:ext>
            </a:extLst>
          </p:cNvPr>
          <p:cNvPicPr>
            <a:picLocks noChangeAspect="1"/>
          </p:cNvPicPr>
          <p:nvPr/>
        </p:nvPicPr>
        <p:blipFill>
          <a:blip r:embed="rId4"/>
          <a:stretch>
            <a:fillRect/>
          </a:stretch>
        </p:blipFill>
        <p:spPr>
          <a:xfrm>
            <a:off x="361244" y="2805304"/>
            <a:ext cx="8421511" cy="1447798"/>
          </a:xfrm>
          <a:prstGeom prst="rect">
            <a:avLst/>
          </a:prstGeom>
        </p:spPr>
      </p:pic>
      <p:sp>
        <p:nvSpPr>
          <p:cNvPr id="13" name="Down Arrow 6">
            <a:extLst>
              <a:ext uri="{FF2B5EF4-FFF2-40B4-BE49-F238E27FC236}">
                <a16:creationId xmlns:a16="http://schemas.microsoft.com/office/drawing/2014/main" id="{B64B0991-23AA-4F7A-B249-D7B761A3B78D}"/>
              </a:ext>
            </a:extLst>
          </p:cNvPr>
          <p:cNvSpPr>
            <a:spLocks noChangeArrowheads="1"/>
          </p:cNvSpPr>
          <p:nvPr/>
        </p:nvSpPr>
        <p:spPr bwMode="auto">
          <a:xfrm rot="15185264">
            <a:off x="6931456" y="3005500"/>
            <a:ext cx="483325"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pic>
        <p:nvPicPr>
          <p:cNvPr id="4" name="Picture 3">
            <a:extLst>
              <a:ext uri="{FF2B5EF4-FFF2-40B4-BE49-F238E27FC236}">
                <a16:creationId xmlns:a16="http://schemas.microsoft.com/office/drawing/2014/main" id="{CC026C22-4C93-4233-957A-2546446F30C5}"/>
              </a:ext>
            </a:extLst>
          </p:cNvPr>
          <p:cNvPicPr>
            <a:picLocks noChangeAspect="1"/>
          </p:cNvPicPr>
          <p:nvPr/>
        </p:nvPicPr>
        <p:blipFill>
          <a:blip r:embed="rId5"/>
          <a:stretch>
            <a:fillRect/>
          </a:stretch>
        </p:blipFill>
        <p:spPr>
          <a:xfrm>
            <a:off x="3048087" y="4658994"/>
            <a:ext cx="3046235" cy="1939471"/>
          </a:xfrm>
          <a:prstGeom prst="rect">
            <a:avLst/>
          </a:prstGeom>
        </p:spPr>
      </p:pic>
      <p:sp>
        <p:nvSpPr>
          <p:cNvPr id="15" name="Down Arrow 6">
            <a:extLst>
              <a:ext uri="{FF2B5EF4-FFF2-40B4-BE49-F238E27FC236}">
                <a16:creationId xmlns:a16="http://schemas.microsoft.com/office/drawing/2014/main" id="{D2930608-FF3E-4D38-97C8-0E537F35BAAC}"/>
              </a:ext>
            </a:extLst>
          </p:cNvPr>
          <p:cNvSpPr>
            <a:spLocks noChangeArrowheads="1"/>
          </p:cNvSpPr>
          <p:nvPr/>
        </p:nvSpPr>
        <p:spPr bwMode="auto">
          <a:xfrm rot="5400000">
            <a:off x="4994704" y="5255146"/>
            <a:ext cx="483325"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0D372D2C-23EF-4022-BFEB-89B8CC8812EA}"/>
              </a:ext>
            </a:extLst>
          </p:cNvPr>
          <p:cNvSpPr>
            <a:spLocks noGrp="1"/>
          </p:cNvSpPr>
          <p:nvPr>
            <p:ph type="title"/>
          </p:nvPr>
        </p:nvSpPr>
        <p:spPr/>
        <p:txBody>
          <a:bodyPr/>
          <a:lstStyle/>
          <a:p>
            <a:r>
              <a:rPr lang="en-US" altLang="en-US" sz="2800" dirty="0">
                <a:ea typeface="ヒラギノ角ゴ Pro W3" charset="-128"/>
              </a:rPr>
              <a:t>Medidata eCRFs Translations – Setting Locale</a:t>
            </a:r>
          </a:p>
        </p:txBody>
      </p:sp>
      <p:sp>
        <p:nvSpPr>
          <p:cNvPr id="3" name="Text Placeholder 2">
            <a:extLst>
              <a:ext uri="{FF2B5EF4-FFF2-40B4-BE49-F238E27FC236}">
                <a16:creationId xmlns:a16="http://schemas.microsoft.com/office/drawing/2014/main" id="{1FDC0ACB-33FF-4D37-9806-DB5A4E98EFC1}"/>
              </a:ext>
            </a:extLst>
          </p:cNvPr>
          <p:cNvSpPr>
            <a:spLocks noGrp="1"/>
          </p:cNvSpPr>
          <p:nvPr>
            <p:ph type="body" sz="quarter" idx="12"/>
          </p:nvPr>
        </p:nvSpPr>
        <p:spPr>
          <a:xfrm>
            <a:off x="458788" y="1262063"/>
            <a:ext cx="8366125" cy="1533227"/>
          </a:xfrm>
        </p:spPr>
        <p:txBody>
          <a:bodyPr/>
          <a:lstStyle/>
          <a:p>
            <a:pPr marL="457200" indent="-457200">
              <a:buFont typeface="Arial" panose="020B0604020202020204" pitchFamily="34" charset="0"/>
              <a:buChar char="•"/>
              <a:defRPr/>
            </a:pPr>
            <a:r>
              <a:rPr lang="en-US" dirty="0"/>
              <a:t>How to access translated forms continued:</a:t>
            </a:r>
          </a:p>
          <a:p>
            <a:pPr>
              <a:defRPr/>
            </a:pPr>
            <a:r>
              <a:rPr lang="en-US" dirty="0"/>
              <a:t>	3) Select applicable language from Locale*   			drop-down menu and click “Save” </a:t>
            </a:r>
          </a:p>
          <a:p>
            <a:pPr>
              <a:defRPr/>
            </a:pPr>
            <a:endParaRPr lang="en-US" dirty="0"/>
          </a:p>
        </p:txBody>
      </p:sp>
      <p:sp>
        <p:nvSpPr>
          <p:cNvPr id="16388" name="Footer Placeholder 3">
            <a:extLst>
              <a:ext uri="{FF2B5EF4-FFF2-40B4-BE49-F238E27FC236}">
                <a16:creationId xmlns:a16="http://schemas.microsoft.com/office/drawing/2014/main" id="{4958043F-4F9F-44AC-B331-806FF5F794AD}"/>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6389" name="Slide Number Placeholder 4">
            <a:extLst>
              <a:ext uri="{FF2B5EF4-FFF2-40B4-BE49-F238E27FC236}">
                <a16:creationId xmlns:a16="http://schemas.microsoft.com/office/drawing/2014/main" id="{87A3AF6D-E30E-47F0-8EF2-88BC99AA9E00}"/>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BE07FA08-8B17-4DC2-B092-DD290361001C}" type="slidenum">
              <a:rPr lang="en-US" altLang="en-US" sz="600" smtClean="0"/>
              <a:pPr>
                <a:lnSpc>
                  <a:spcPct val="100000"/>
                </a:lnSpc>
                <a:spcBef>
                  <a:spcPct val="0"/>
                </a:spcBef>
                <a:buClrTx/>
              </a:pPr>
              <a:t>3</a:t>
            </a:fld>
            <a:endParaRPr lang="en-US" altLang="en-US" sz="600"/>
          </a:p>
        </p:txBody>
      </p:sp>
      <p:sp>
        <p:nvSpPr>
          <p:cNvPr id="16391" name="Down Arrow 6">
            <a:extLst>
              <a:ext uri="{FF2B5EF4-FFF2-40B4-BE49-F238E27FC236}">
                <a16:creationId xmlns:a16="http://schemas.microsoft.com/office/drawing/2014/main" id="{B60EEB04-0339-4B33-82B5-ACA3F92BF55D}"/>
              </a:ext>
            </a:extLst>
          </p:cNvPr>
          <p:cNvSpPr>
            <a:spLocks noChangeArrowheads="1"/>
          </p:cNvSpPr>
          <p:nvPr/>
        </p:nvSpPr>
        <p:spPr bwMode="auto">
          <a:xfrm rot="16200000">
            <a:off x="5791931" y="4006557"/>
            <a:ext cx="483325"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pic>
        <p:nvPicPr>
          <p:cNvPr id="2" name="Picture 1">
            <a:extLst>
              <a:ext uri="{FF2B5EF4-FFF2-40B4-BE49-F238E27FC236}">
                <a16:creationId xmlns:a16="http://schemas.microsoft.com/office/drawing/2014/main" id="{870CD838-268F-4792-8E4C-13FAC2595180}"/>
              </a:ext>
            </a:extLst>
          </p:cNvPr>
          <p:cNvPicPr>
            <a:picLocks noChangeAspect="1"/>
          </p:cNvPicPr>
          <p:nvPr/>
        </p:nvPicPr>
        <p:blipFill>
          <a:blip r:embed="rId3"/>
          <a:stretch>
            <a:fillRect/>
          </a:stretch>
        </p:blipFill>
        <p:spPr>
          <a:xfrm>
            <a:off x="910872" y="2789004"/>
            <a:ext cx="7461956" cy="3710158"/>
          </a:xfrm>
          <a:prstGeom prst="rect">
            <a:avLst/>
          </a:prstGeom>
        </p:spPr>
      </p:pic>
      <p:sp>
        <p:nvSpPr>
          <p:cNvPr id="5" name="Rectangle 4">
            <a:extLst>
              <a:ext uri="{FF2B5EF4-FFF2-40B4-BE49-F238E27FC236}">
                <a16:creationId xmlns:a16="http://schemas.microsoft.com/office/drawing/2014/main" id="{E589CFF8-9701-4924-B849-0F1F51D85893}"/>
              </a:ext>
            </a:extLst>
          </p:cNvPr>
          <p:cNvSpPr/>
          <p:nvPr/>
        </p:nvSpPr>
        <p:spPr bwMode="auto">
          <a:xfrm>
            <a:off x="6557469" y="5379449"/>
            <a:ext cx="1894382" cy="699911"/>
          </a:xfrm>
          <a:prstGeom prst="rect">
            <a:avLst/>
          </a:prstGeom>
          <a:noFill/>
          <a:ln w="44450" cap="flat" cmpd="sng" algn="ctr">
            <a:solidFill>
              <a:srgbClr val="C00000">
                <a:alpha val="98000"/>
              </a:srgb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80595D70-D116-4023-B5C6-A6B04114A73B}"/>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3" name="Text Placeholder 2">
            <a:extLst>
              <a:ext uri="{FF2B5EF4-FFF2-40B4-BE49-F238E27FC236}">
                <a16:creationId xmlns:a16="http://schemas.microsoft.com/office/drawing/2014/main" id="{280DD6D3-55C3-41FD-8D07-E47A09A1BF55}"/>
              </a:ext>
            </a:extLst>
          </p:cNvPr>
          <p:cNvSpPr>
            <a:spLocks noGrp="1"/>
          </p:cNvSpPr>
          <p:nvPr>
            <p:ph type="body" sz="quarter" idx="12"/>
          </p:nvPr>
        </p:nvSpPr>
        <p:spPr>
          <a:xfrm>
            <a:off x="458788" y="1262063"/>
            <a:ext cx="8366125" cy="982662"/>
          </a:xfrm>
        </p:spPr>
        <p:txBody>
          <a:bodyPr/>
          <a:lstStyle/>
          <a:p>
            <a:pPr marL="457200" indent="-457200">
              <a:buFont typeface="Arial" panose="020B0604020202020204" pitchFamily="34" charset="0"/>
              <a:buChar char="•"/>
              <a:defRPr/>
            </a:pPr>
            <a:r>
              <a:rPr lang="en-US" sz="2400" dirty="0"/>
              <a:t>Confirm your current ‘locale’ within the ‘My information” section of your Medidata homepage.</a:t>
            </a:r>
          </a:p>
          <a:p>
            <a:pPr>
              <a:defRPr/>
            </a:pPr>
            <a:endParaRPr lang="en-US" dirty="0"/>
          </a:p>
        </p:txBody>
      </p:sp>
      <p:sp>
        <p:nvSpPr>
          <p:cNvPr id="17412" name="Footer Placeholder 3">
            <a:extLst>
              <a:ext uri="{FF2B5EF4-FFF2-40B4-BE49-F238E27FC236}">
                <a16:creationId xmlns:a16="http://schemas.microsoft.com/office/drawing/2014/main" id="{5B95888D-760D-410C-ACE0-13FD4D9D799A}"/>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7413" name="Slide Number Placeholder 4">
            <a:extLst>
              <a:ext uri="{FF2B5EF4-FFF2-40B4-BE49-F238E27FC236}">
                <a16:creationId xmlns:a16="http://schemas.microsoft.com/office/drawing/2014/main" id="{EE542C0D-8EB6-47C6-8B06-BE05DD7C14DD}"/>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5831967C-8BA6-454C-9261-CA0F88C6CD6E}" type="slidenum">
              <a:rPr lang="en-US" altLang="en-US" sz="600" smtClean="0"/>
              <a:pPr>
                <a:lnSpc>
                  <a:spcPct val="100000"/>
                </a:lnSpc>
                <a:spcBef>
                  <a:spcPct val="0"/>
                </a:spcBef>
                <a:buClrTx/>
              </a:pPr>
              <a:t>4</a:t>
            </a:fld>
            <a:endParaRPr lang="en-US" altLang="en-US" sz="600"/>
          </a:p>
        </p:txBody>
      </p:sp>
      <p:sp>
        <p:nvSpPr>
          <p:cNvPr id="7" name="TextBox 6">
            <a:extLst>
              <a:ext uri="{FF2B5EF4-FFF2-40B4-BE49-F238E27FC236}">
                <a16:creationId xmlns:a16="http://schemas.microsoft.com/office/drawing/2014/main" id="{A11F7442-4BC8-41B4-B3A8-3689208610C3}"/>
              </a:ext>
            </a:extLst>
          </p:cNvPr>
          <p:cNvSpPr txBox="1"/>
          <p:nvPr/>
        </p:nvSpPr>
        <p:spPr>
          <a:xfrm>
            <a:off x="4814746" y="2814286"/>
            <a:ext cx="3121025" cy="2308225"/>
          </a:xfrm>
          <a:prstGeom prst="rect">
            <a:avLst/>
          </a:prstGeom>
          <a:noFill/>
          <a:ln>
            <a:solidFill>
              <a:schemeClr val="bg1"/>
            </a:solidFill>
          </a:ln>
        </p:spPr>
        <p:txBody>
          <a:bodyPr>
            <a:spAutoFit/>
          </a:bodyPr>
          <a:lstStyle/>
          <a:p>
            <a:pPr algn="ctr">
              <a:defRPr/>
            </a:pPr>
            <a:r>
              <a:rPr lang="en-US" dirty="0">
                <a:latin typeface="+mn-lt"/>
              </a:rPr>
              <a:t>Note: A locale (language) update applies to every study available on the SCHARP Medidata homepage.</a:t>
            </a:r>
          </a:p>
        </p:txBody>
      </p:sp>
      <p:pic>
        <p:nvPicPr>
          <p:cNvPr id="5" name="Picture 4">
            <a:extLst>
              <a:ext uri="{FF2B5EF4-FFF2-40B4-BE49-F238E27FC236}">
                <a16:creationId xmlns:a16="http://schemas.microsoft.com/office/drawing/2014/main" id="{458ACF57-BEAB-41C6-B7EC-6A1033C62E34}"/>
              </a:ext>
            </a:extLst>
          </p:cNvPr>
          <p:cNvPicPr>
            <a:picLocks noChangeAspect="1"/>
          </p:cNvPicPr>
          <p:nvPr/>
        </p:nvPicPr>
        <p:blipFill>
          <a:blip r:embed="rId3"/>
          <a:stretch>
            <a:fillRect/>
          </a:stretch>
        </p:blipFill>
        <p:spPr>
          <a:xfrm>
            <a:off x="1876409" y="2184224"/>
            <a:ext cx="1814227" cy="4059388"/>
          </a:xfrm>
          <a:prstGeom prst="rect">
            <a:avLst/>
          </a:prstGeom>
        </p:spPr>
      </p:pic>
      <p:sp>
        <p:nvSpPr>
          <p:cNvPr id="4" name="Oval 3">
            <a:extLst>
              <a:ext uri="{FF2B5EF4-FFF2-40B4-BE49-F238E27FC236}">
                <a16:creationId xmlns:a16="http://schemas.microsoft.com/office/drawing/2014/main" id="{BAF1495C-F053-46BD-80BB-B199DD9A3798}"/>
              </a:ext>
            </a:extLst>
          </p:cNvPr>
          <p:cNvSpPr/>
          <p:nvPr/>
        </p:nvSpPr>
        <p:spPr bwMode="auto">
          <a:xfrm>
            <a:off x="1685925" y="5122511"/>
            <a:ext cx="1328738" cy="1200123"/>
          </a:xfrm>
          <a:prstGeom prst="ellipse">
            <a:avLst/>
          </a:prstGeom>
          <a:noFill/>
          <a:ln w="57150" cap="flat" cmpd="sng" algn="ctr">
            <a:solidFill>
              <a:srgbClr val="6FB4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3B1447E9-7933-4205-B974-09BAAE5EFD6C}"/>
              </a:ext>
            </a:extLst>
          </p:cNvPr>
          <p:cNvSpPr>
            <a:spLocks noGrp="1"/>
          </p:cNvSpPr>
          <p:nvPr>
            <p:ph type="title"/>
          </p:nvPr>
        </p:nvSpPr>
        <p:spPr/>
        <p:txBody>
          <a:bodyPr/>
          <a:lstStyle/>
          <a:p>
            <a:r>
              <a:rPr lang="en-US" altLang="en-US" sz="2800">
                <a:ea typeface="ヒラギノ角ゴ Pro W3" charset="-128"/>
              </a:rPr>
              <a:t>Medidata eCRFs Translations - Local Language</a:t>
            </a:r>
          </a:p>
        </p:txBody>
      </p:sp>
      <p:sp>
        <p:nvSpPr>
          <p:cNvPr id="19459" name="Text Placeholder 2">
            <a:extLst>
              <a:ext uri="{FF2B5EF4-FFF2-40B4-BE49-F238E27FC236}">
                <a16:creationId xmlns:a16="http://schemas.microsoft.com/office/drawing/2014/main" id="{E2DD60CD-0873-456D-841B-3F7708C2C8AA}"/>
              </a:ext>
            </a:extLst>
          </p:cNvPr>
          <p:cNvSpPr>
            <a:spLocks noGrp="1"/>
          </p:cNvSpPr>
          <p:nvPr>
            <p:ph type="body" sz="quarter" idx="12"/>
          </p:nvPr>
        </p:nvSpPr>
        <p:spPr>
          <a:xfrm>
            <a:off x="458788" y="1262063"/>
            <a:ext cx="8280400" cy="4846637"/>
          </a:xfrm>
        </p:spPr>
        <p:txBody>
          <a:bodyPr/>
          <a:lstStyle/>
          <a:p>
            <a:pPr marL="457200" indent="-457200">
              <a:buFontTx/>
              <a:buChar char="•"/>
            </a:pPr>
            <a:r>
              <a:rPr lang="en-US" altLang="en-US" dirty="0">
                <a:ea typeface="ヒラギノ角ゴ Pro W3" charset="-128"/>
              </a:rPr>
              <a:t>Because changes to the profile locale/language affects all participants across all SCHARP housed studies, the user profile will need to be updated and resaved each time to the applicable language.</a:t>
            </a:r>
          </a:p>
          <a:p>
            <a:pPr marL="1036638" lvl="1" indent="-457200">
              <a:buFont typeface="Arial" panose="020B0604020202020204" pitchFamily="34" charset="0"/>
              <a:buChar char="•"/>
            </a:pPr>
            <a:r>
              <a:rPr lang="en-US" altLang="en-US" b="1" u="sng" dirty="0">
                <a:ea typeface="ヒラギノ角ゴ Pro W3" charset="-128"/>
              </a:rPr>
              <a:t>Example:</a:t>
            </a:r>
            <a:r>
              <a:rPr lang="en-US" altLang="en-US" b="1" dirty="0">
                <a:ea typeface="ヒラギノ角ゴ Pro W3" charset="-128"/>
              </a:rPr>
              <a:t> </a:t>
            </a:r>
            <a:r>
              <a:rPr lang="en-US" altLang="en-US" dirty="0">
                <a:ea typeface="ヒラギノ角ゴ Pro W3" charset="-128"/>
              </a:rPr>
              <a:t>participant 1 comes in for her Screening Visit and prefers to complete the Demographics CRF in </a:t>
            </a:r>
            <a:r>
              <a:rPr lang="en-US" altLang="en-US" i="1" dirty="0">
                <a:ea typeface="ヒラギノ角ゴ Pro W3" charset="-128"/>
              </a:rPr>
              <a:t>Zulu</a:t>
            </a:r>
            <a:r>
              <a:rPr lang="en-US" altLang="en-US" dirty="0">
                <a:ea typeface="ヒラギノ角ゴ Pro W3" charset="-128"/>
              </a:rPr>
              <a:t>. The profile should be updated so that the selected locale is </a:t>
            </a:r>
            <a:r>
              <a:rPr lang="en-US" altLang="en-US" i="1" dirty="0">
                <a:ea typeface="ヒラギノ角ゴ Pro W3" charset="-128"/>
              </a:rPr>
              <a:t>Zulu</a:t>
            </a:r>
            <a:r>
              <a:rPr lang="en-US" altLang="en-US" dirty="0">
                <a:ea typeface="ヒラギノ角ゴ Pro W3" charset="-128"/>
              </a:rPr>
              <a:t> before navigating to the form within this participant’s casebook. </a:t>
            </a:r>
          </a:p>
          <a:p>
            <a:pPr marL="1036638" lvl="1" indent="-457200">
              <a:buFont typeface="Arial" panose="020B0604020202020204" pitchFamily="34" charset="0"/>
              <a:buChar char="•"/>
            </a:pPr>
            <a:r>
              <a:rPr lang="en-US" altLang="en-US" b="1" u="sng" dirty="0">
                <a:ea typeface="ヒラギノ角ゴ Pro W3" charset="-128"/>
              </a:rPr>
              <a:t>Example:</a:t>
            </a:r>
            <a:r>
              <a:rPr lang="en-US" altLang="en-US" b="1" dirty="0">
                <a:ea typeface="ヒラギノ角ゴ Pro W3" charset="-128"/>
              </a:rPr>
              <a:t> </a:t>
            </a:r>
            <a:r>
              <a:rPr lang="en-US" altLang="en-US" dirty="0">
                <a:ea typeface="ヒラギノ角ゴ Pro W3" charset="-128"/>
              </a:rPr>
              <a:t>participant 2 comes in for her M9 visit on and prefers to complete the Social Benefits and Impacts CRF in </a:t>
            </a:r>
            <a:r>
              <a:rPr lang="en-US" altLang="en-US" i="1" dirty="0">
                <a:ea typeface="ヒラギノ角ゴ Pro W3" charset="-128"/>
              </a:rPr>
              <a:t>English</a:t>
            </a:r>
            <a:r>
              <a:rPr lang="en-US" altLang="en-US" dirty="0">
                <a:ea typeface="ヒラギノ角ゴ Pro W3" charset="-128"/>
              </a:rPr>
              <a:t>. If the same staff member is conducting the interview, then they need to update their profile so that the selected locale is </a:t>
            </a:r>
            <a:r>
              <a:rPr lang="en-US" altLang="en-US" i="1" dirty="0">
                <a:ea typeface="ヒラギノ角ゴ Pro W3" charset="-128"/>
              </a:rPr>
              <a:t>English</a:t>
            </a:r>
            <a:r>
              <a:rPr lang="en-US" altLang="en-US" dirty="0">
                <a:ea typeface="ヒラギノ角ゴ Pro W3" charset="-128"/>
              </a:rPr>
              <a:t> before navigating to the CRF within this participant’s casebook. </a:t>
            </a:r>
          </a:p>
          <a:p>
            <a:pPr marL="1036638" lvl="1" indent="-457200">
              <a:buFont typeface="Arial" panose="020B0604020202020204" pitchFamily="34" charset="0"/>
              <a:buChar char="•"/>
            </a:pPr>
            <a:endParaRPr lang="en-US" altLang="en-US" dirty="0">
              <a:ea typeface="ヒラギノ角ゴ Pro W3" charset="-128"/>
            </a:endParaRPr>
          </a:p>
        </p:txBody>
      </p:sp>
      <p:sp>
        <p:nvSpPr>
          <p:cNvPr id="19460" name="Footer Placeholder 3">
            <a:extLst>
              <a:ext uri="{FF2B5EF4-FFF2-40B4-BE49-F238E27FC236}">
                <a16:creationId xmlns:a16="http://schemas.microsoft.com/office/drawing/2014/main" id="{96E4A90D-5568-4EA0-B95D-2FC0E5814F14}"/>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9461" name="Slide Number Placeholder 4">
            <a:extLst>
              <a:ext uri="{FF2B5EF4-FFF2-40B4-BE49-F238E27FC236}">
                <a16:creationId xmlns:a16="http://schemas.microsoft.com/office/drawing/2014/main" id="{993B17F3-47E2-4AD7-A5C1-94BBFC3B96A2}"/>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3AD10A04-6B13-4EED-90E4-71E9E11A15AA}" type="slidenum">
              <a:rPr lang="en-US" altLang="en-US" sz="600" smtClean="0"/>
              <a:pPr>
                <a:lnSpc>
                  <a:spcPct val="100000"/>
                </a:lnSpc>
                <a:spcBef>
                  <a:spcPct val="0"/>
                </a:spcBef>
                <a:buClrTx/>
              </a:pPr>
              <a:t>5</a:t>
            </a:fld>
            <a:endParaRPr lang="en-US" altLang="en-US" sz="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6C4B069-1849-46E2-900E-FB7D7AEEC364}"/>
              </a:ext>
            </a:extLst>
          </p:cNvPr>
          <p:cNvSpPr>
            <a:spLocks noGrp="1"/>
          </p:cNvSpPr>
          <p:nvPr>
            <p:ph type="title"/>
          </p:nvPr>
        </p:nvSpPr>
        <p:spPr/>
        <p:txBody>
          <a:bodyPr/>
          <a:lstStyle/>
          <a:p>
            <a:r>
              <a:rPr lang="en-US" altLang="en-US" sz="2800">
                <a:ea typeface="ヒラギノ角ゴ Pro W3" charset="-128"/>
              </a:rPr>
              <a:t>Medidata eCRFs Translations - Local Language</a:t>
            </a:r>
          </a:p>
        </p:txBody>
      </p:sp>
      <p:sp>
        <p:nvSpPr>
          <p:cNvPr id="19459" name="Text Placeholder 2">
            <a:extLst>
              <a:ext uri="{FF2B5EF4-FFF2-40B4-BE49-F238E27FC236}">
                <a16:creationId xmlns:a16="http://schemas.microsoft.com/office/drawing/2014/main" id="{F5A12CF9-73B4-425A-BB5C-FF41F0DE54A3}"/>
              </a:ext>
            </a:extLst>
          </p:cNvPr>
          <p:cNvSpPr>
            <a:spLocks noGrp="1"/>
          </p:cNvSpPr>
          <p:nvPr>
            <p:ph type="body" sz="quarter" idx="12"/>
          </p:nvPr>
        </p:nvSpPr>
        <p:spPr>
          <a:xfrm>
            <a:off x="458788" y="1262063"/>
            <a:ext cx="8280400" cy="4846637"/>
          </a:xfrm>
        </p:spPr>
        <p:txBody>
          <a:bodyPr/>
          <a:lstStyle/>
          <a:p>
            <a:pPr marL="457200" indent="-457200">
              <a:buFontTx/>
              <a:buChar char="•"/>
              <a:defRPr/>
            </a:pPr>
            <a:r>
              <a:rPr lang="en-US" altLang="en-US" dirty="0">
                <a:ea typeface="ヒラギノ角ゴ Pro W3" charset="-128"/>
              </a:rPr>
              <a:t>Provide a brief note within the participant’s chart to document the participant’s preferred language in which each eCRF is administered. </a:t>
            </a:r>
          </a:p>
          <a:p>
            <a:pPr>
              <a:defRPr/>
            </a:pPr>
            <a:endParaRPr lang="en-US" altLang="en-US" dirty="0">
              <a:ea typeface="ヒラギノ角ゴ Pro W3" charset="-128"/>
            </a:endParaRPr>
          </a:p>
          <a:p>
            <a:pPr marL="1036638" lvl="1" indent="-457200">
              <a:buFont typeface="Arial" panose="020B0604020202020204" pitchFamily="34" charset="0"/>
              <a:buChar char="•"/>
              <a:defRPr/>
            </a:pPr>
            <a:endParaRPr lang="en-US" altLang="en-US" dirty="0">
              <a:ea typeface="ヒラギノ角ゴ Pro W3" charset="-128"/>
            </a:endParaRPr>
          </a:p>
        </p:txBody>
      </p:sp>
      <p:sp>
        <p:nvSpPr>
          <p:cNvPr id="21508" name="Footer Placeholder 3">
            <a:extLst>
              <a:ext uri="{FF2B5EF4-FFF2-40B4-BE49-F238E27FC236}">
                <a16:creationId xmlns:a16="http://schemas.microsoft.com/office/drawing/2014/main" id="{0EC687FF-464E-4BAC-8DFB-39AB460B9D63}"/>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21509" name="Slide Number Placeholder 4">
            <a:extLst>
              <a:ext uri="{FF2B5EF4-FFF2-40B4-BE49-F238E27FC236}">
                <a16:creationId xmlns:a16="http://schemas.microsoft.com/office/drawing/2014/main" id="{58F3C628-A2A8-4F10-B53E-54695CA50B52}"/>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040C5FD0-40F8-490E-8AD1-48FA9B22DE09}" type="slidenum">
              <a:rPr lang="en-US" altLang="en-US" sz="600" smtClean="0"/>
              <a:pPr>
                <a:lnSpc>
                  <a:spcPct val="100000"/>
                </a:lnSpc>
                <a:spcBef>
                  <a:spcPct val="0"/>
                </a:spcBef>
                <a:buClrTx/>
              </a:pPr>
              <a:t>6</a:t>
            </a:fld>
            <a:endParaRPr lang="en-US" altLang="en-US" sz="600"/>
          </a:p>
        </p:txBody>
      </p:sp>
      <p:pic>
        <p:nvPicPr>
          <p:cNvPr id="21510" name="Picture 2">
            <a:extLst>
              <a:ext uri="{FF2B5EF4-FFF2-40B4-BE49-F238E27FC236}">
                <a16:creationId xmlns:a16="http://schemas.microsoft.com/office/drawing/2014/main" id="{8DF27A43-21E1-4603-BC30-21B03487D96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52625" y="2955925"/>
            <a:ext cx="4830763"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Default Design">
  <a:themeElements>
    <a:clrScheme name="Custom 8">
      <a:dk1>
        <a:srgbClr val="18243D"/>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Fred Hutch">
      <a:dk1>
        <a:srgbClr val="1C3B61"/>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Fred Hutch 1">
      <a:dk1>
        <a:srgbClr val="1C3B61"/>
      </a:dk1>
      <a:lt1>
        <a:srgbClr val="89C348"/>
      </a:lt1>
      <a:dk2>
        <a:srgbClr val="207C7E"/>
      </a:dk2>
      <a:lt2>
        <a:srgbClr val="E6E6E6"/>
      </a:lt2>
      <a:accent1>
        <a:srgbClr val="39B6B9"/>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Custom 8">
      <a:dk1>
        <a:srgbClr val="18243D"/>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C0C0C0"/>
      </a:lt2>
      <a:accent1>
        <a:srgbClr val="0099FF"/>
      </a:accent1>
      <a:accent2>
        <a:srgbClr val="B2DE94"/>
      </a:accent2>
      <a:accent3>
        <a:srgbClr val="FFFFFF"/>
      </a:accent3>
      <a:accent4>
        <a:srgbClr val="000000"/>
      </a:accent4>
      <a:accent5>
        <a:srgbClr val="AACAFF"/>
      </a:accent5>
      <a:accent6>
        <a:srgbClr val="A1C986"/>
      </a:accent6>
      <a:hlink>
        <a:srgbClr val="777777"/>
      </a:hlink>
      <a:folHlink>
        <a:srgbClr val="0033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087B361EE6D547926849227F2F3F56" ma:contentTypeVersion="1" ma:contentTypeDescription="Create a new document." ma:contentTypeScope="" ma:versionID="2c558d49e31ae4125b266514d9b27f18">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C32A4F98-8796-4A10-B8FC-9EA92DB05B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B38842F-9EEB-4F4D-836C-3CE44E2AFC36}">
  <ds:schemaRefs>
    <ds:schemaRef ds:uri="http://schemas.microsoft.com/sharepoint/v3/contenttype/forms"/>
  </ds:schemaRefs>
</ds:datastoreItem>
</file>

<file path=customXml/itemProps3.xml><?xml version="1.0" encoding="utf-8"?>
<ds:datastoreItem xmlns:ds="http://schemas.openxmlformats.org/officeDocument/2006/customXml" ds:itemID="{0801932C-E885-4574-B80A-E7E469BF6F31}">
  <ds:schemaRef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2859</TotalTime>
  <Words>535</Words>
  <Application>Microsoft Office PowerPoint</Application>
  <PresentationFormat>On-screen Show (4:3)</PresentationFormat>
  <Paragraphs>43</Paragraphs>
  <Slides>8</Slides>
  <Notes>7</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8</vt:i4>
      </vt:variant>
    </vt:vector>
  </HeadingPairs>
  <TitlesOfParts>
    <vt:vector size="16" baseType="lpstr">
      <vt:lpstr>Arial</vt:lpstr>
      <vt:lpstr>Calibri</vt:lpstr>
      <vt:lpstr>Lucida Grande</vt:lpstr>
      <vt:lpstr>Times New Roman</vt:lpstr>
      <vt:lpstr>Default Design</vt:lpstr>
      <vt:lpstr>1_Default Design</vt:lpstr>
      <vt:lpstr>2_Default Design</vt:lpstr>
      <vt:lpstr>3_Default Design</vt:lpstr>
      <vt:lpstr>PowerPoint Presentation</vt:lpstr>
      <vt:lpstr>Medidata Translated eCRFs - Local Language</vt:lpstr>
      <vt:lpstr>Medidata eCRFs Translations – Setting Locale</vt:lpstr>
      <vt:lpstr>Medidata eCRFs Translations – Setting Locale</vt:lpstr>
      <vt:lpstr>Medidata eCRFs Translations – Setting Locale</vt:lpstr>
      <vt:lpstr>Medidata eCRFs Translations - Local Language</vt:lpstr>
      <vt:lpstr>Medidata eCRFs Translations - Local Language</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Cummings, Melissa A</dc:creator>
  <cp:lastModifiedBy>Harrell, Tanya M</cp:lastModifiedBy>
  <cp:revision>284</cp:revision>
  <cp:lastPrinted>2014-07-24T22:52:48Z</cp:lastPrinted>
  <dcterms:created xsi:type="dcterms:W3CDTF">1601-01-01T00:00:00Z</dcterms:created>
  <dcterms:modified xsi:type="dcterms:W3CDTF">2019-11-01T20:08:37Z</dcterms:modified>
</cp:coreProperties>
</file>